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6" r:id="rId6"/>
  </p:sldMasterIdLst>
  <p:notesMasterIdLst>
    <p:notesMasterId r:id="rId18"/>
  </p:notesMasterIdLst>
  <p:handoutMasterIdLst>
    <p:handoutMasterId r:id="rId19"/>
  </p:handoutMasterIdLst>
  <p:sldIdLst>
    <p:sldId id="451" r:id="rId7"/>
    <p:sldId id="452" r:id="rId8"/>
    <p:sldId id="449" r:id="rId9"/>
    <p:sldId id="450" r:id="rId10"/>
    <p:sldId id="438" r:id="rId11"/>
    <p:sldId id="439" r:id="rId12"/>
    <p:sldId id="441" r:id="rId13"/>
    <p:sldId id="442" r:id="rId14"/>
    <p:sldId id="443" r:id="rId15"/>
    <p:sldId id="454" r:id="rId16"/>
    <p:sldId id="455" r:id="rId17"/>
  </p:sldIdLst>
  <p:sldSz cx="12192000" cy="6858000"/>
  <p:notesSz cx="6985000" cy="9283700"/>
  <p:defaultTextStyle>
    <a:defPPr>
      <a:defRPr lang="en-GB"/>
    </a:defPPr>
    <a:lvl1pPr algn="l" rtl="0" fontAlgn="base">
      <a:spcBef>
        <a:spcPct val="50000"/>
      </a:spcBef>
      <a:spcAft>
        <a:spcPct val="0"/>
      </a:spcAft>
      <a:defRPr sz="2000" kern="1200">
        <a:solidFill>
          <a:schemeClr val="tx1"/>
        </a:solidFill>
        <a:latin typeface="Arial" charset="0"/>
        <a:ea typeface="+mn-ea"/>
        <a:cs typeface="+mn-cs"/>
      </a:defRPr>
    </a:lvl1pPr>
    <a:lvl2pPr marL="457200" algn="l" rtl="0" fontAlgn="base">
      <a:spcBef>
        <a:spcPct val="50000"/>
      </a:spcBef>
      <a:spcAft>
        <a:spcPct val="0"/>
      </a:spcAft>
      <a:defRPr sz="2000" kern="1200">
        <a:solidFill>
          <a:schemeClr val="tx1"/>
        </a:solidFill>
        <a:latin typeface="Arial" charset="0"/>
        <a:ea typeface="+mn-ea"/>
        <a:cs typeface="+mn-cs"/>
      </a:defRPr>
    </a:lvl2pPr>
    <a:lvl3pPr marL="914400" algn="l" rtl="0" fontAlgn="base">
      <a:spcBef>
        <a:spcPct val="50000"/>
      </a:spcBef>
      <a:spcAft>
        <a:spcPct val="0"/>
      </a:spcAft>
      <a:defRPr sz="2000" kern="1200">
        <a:solidFill>
          <a:schemeClr val="tx1"/>
        </a:solidFill>
        <a:latin typeface="Arial" charset="0"/>
        <a:ea typeface="+mn-ea"/>
        <a:cs typeface="+mn-cs"/>
      </a:defRPr>
    </a:lvl3pPr>
    <a:lvl4pPr marL="1371600" algn="l" rtl="0" fontAlgn="base">
      <a:spcBef>
        <a:spcPct val="50000"/>
      </a:spcBef>
      <a:spcAft>
        <a:spcPct val="0"/>
      </a:spcAft>
      <a:defRPr sz="2000" kern="1200">
        <a:solidFill>
          <a:schemeClr val="tx1"/>
        </a:solidFill>
        <a:latin typeface="Arial" charset="0"/>
        <a:ea typeface="+mn-ea"/>
        <a:cs typeface="+mn-cs"/>
      </a:defRPr>
    </a:lvl4pPr>
    <a:lvl5pPr marL="1828800" algn="l" rtl="0" fontAlgn="base">
      <a:spcBef>
        <a:spcPct val="5000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1136" userDrawn="1">
          <p15:clr>
            <a:srgbClr val="A4A3A4"/>
          </p15:clr>
        </p15:guide>
        <p15:guide id="2" orient="horz" pos="4110" userDrawn="1">
          <p15:clr>
            <a:srgbClr val="A4A3A4"/>
          </p15:clr>
        </p15:guide>
        <p15:guide id="3" orient="horz" pos="151" userDrawn="1">
          <p15:clr>
            <a:srgbClr val="A4A3A4"/>
          </p15:clr>
        </p15:guide>
        <p15:guide id="4" orient="horz" pos="2449" userDrawn="1">
          <p15:clr>
            <a:srgbClr val="A4A3A4"/>
          </p15:clr>
        </p15:guide>
        <p15:guide id="5" orient="horz" pos="3566" userDrawn="1">
          <p15:clr>
            <a:srgbClr val="A4A3A4"/>
          </p15:clr>
        </p15:guide>
        <p15:guide id="6" orient="horz" pos="2545" userDrawn="1">
          <p15:clr>
            <a:srgbClr val="A4A3A4"/>
          </p15:clr>
        </p15:guide>
        <p15:guide id="7" orient="horz" pos="3845" userDrawn="1">
          <p15:clr>
            <a:srgbClr val="A4A3A4"/>
          </p15:clr>
        </p15:guide>
        <p15:guide id="8" pos="6625" userDrawn="1">
          <p15:clr>
            <a:srgbClr val="A4A3A4"/>
          </p15:clr>
        </p15:guide>
        <p15:guide id="9" pos="2588" userDrawn="1">
          <p15:clr>
            <a:srgbClr val="A4A3A4"/>
          </p15:clr>
        </p15:guide>
        <p15:guide id="10" pos="5091" userDrawn="1">
          <p15:clr>
            <a:srgbClr val="A4A3A4"/>
          </p15:clr>
        </p15:guide>
        <p15:guide id="11" pos="4969" userDrawn="1">
          <p15:clr>
            <a:srgbClr val="A4A3A4"/>
          </p15:clr>
        </p15:guide>
        <p15:guide id="12" pos="3779" userDrawn="1">
          <p15:clr>
            <a:srgbClr val="A4A3A4"/>
          </p15:clr>
        </p15:guide>
        <p15:guide id="13" pos="3901" userDrawn="1">
          <p15:clr>
            <a:srgbClr val="A4A3A4"/>
          </p15:clr>
        </p15:guide>
        <p15:guide id="14" pos="331" userDrawn="1">
          <p15:clr>
            <a:srgbClr val="A4A3A4"/>
          </p15:clr>
        </p15:guide>
        <p15:guide id="15" pos="2712" userDrawn="1">
          <p15:clr>
            <a:srgbClr val="A4A3A4"/>
          </p15:clr>
        </p15:guide>
        <p15:guide id="16" pos="3839" userDrawn="1">
          <p15:clr>
            <a:srgbClr val="A4A3A4"/>
          </p15:clr>
        </p15:guide>
        <p15:guide id="17" pos="3568" userDrawn="1">
          <p15:clr>
            <a:srgbClr val="A4A3A4"/>
          </p15:clr>
        </p15:guide>
        <p15:guide id="18" pos="4112" userDrawn="1">
          <p15:clr>
            <a:srgbClr val="A4A3A4"/>
          </p15:clr>
        </p15:guide>
        <p15:guide id="19" pos="7348" userDrawn="1">
          <p15:clr>
            <a:srgbClr val="A4A3A4"/>
          </p15:clr>
        </p15:guide>
      </p15:sldGuideLst>
    </p:ext>
    <p:ext uri="{2D200454-40CA-4A62-9FC3-DE9A4176ACB9}">
      <p15:notesGuideLst xmlns="" xmlns:p15="http://schemas.microsoft.com/office/powerpoint/2012/main">
        <p15:guide id="1" orient="horz" pos="2924" userDrawn="1">
          <p15:clr>
            <a:srgbClr val="A4A3A4"/>
          </p15:clr>
        </p15:guide>
        <p15:guide id="2" pos="219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edek Kovács" initials="BK" lastIdx="1" clrIdx="0">
    <p:extLst>
      <p:ext uri="{19B8F6BF-5375-455C-9EA6-DF929625EA0E}">
        <p15:presenceInfo xmlns="" xmlns:p15="http://schemas.microsoft.com/office/powerpoint/2012/main" userId="S-1-5-21-1538607324-3213881460-940295383-331845" providerId="AD"/>
      </p:ext>
    </p:extLst>
  </p:cmAuthor>
  <p:cmAuthor id="2" name="Janos Harmatos" initials="JH" lastIdx="1" clrIdx="1">
    <p:extLst>
      <p:ext uri="{19B8F6BF-5375-455C-9EA6-DF929625EA0E}">
        <p15:presenceInfo xmlns="" xmlns:p15="http://schemas.microsoft.com/office/powerpoint/2012/main" userId="S-1-5-21-1538607324-3213881460-940295383-3483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92FF"/>
    <a:srgbClr val="FF3300"/>
    <a:srgbClr val="000000"/>
    <a:srgbClr val="8F3F7B"/>
    <a:srgbClr val="FABB00"/>
    <a:srgbClr val="FF0000"/>
    <a:srgbClr val="F08A00"/>
    <a:srgbClr val="FFE6C4"/>
    <a:srgbClr val="148817"/>
    <a:srgbClr val="7FA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9916" autoAdjust="0"/>
  </p:normalViewPr>
  <p:slideViewPr>
    <p:cSldViewPr snapToGrid="0" snapToObjects="1">
      <p:cViewPr varScale="1">
        <p:scale>
          <a:sx n="116" d="100"/>
          <a:sy n="116" d="100"/>
        </p:scale>
        <p:origin x="-288" y="-114"/>
      </p:cViewPr>
      <p:guideLst>
        <p:guide orient="horz" pos="1136"/>
        <p:guide orient="horz" pos="4110"/>
        <p:guide orient="horz" pos="151"/>
        <p:guide orient="horz" pos="2449"/>
        <p:guide orient="horz" pos="3566"/>
        <p:guide orient="horz" pos="2545"/>
        <p:guide orient="horz" pos="3845"/>
        <p:guide pos="6625"/>
        <p:guide pos="2588"/>
        <p:guide pos="5091"/>
        <p:guide pos="4969"/>
        <p:guide pos="3779"/>
        <p:guide pos="3901"/>
        <p:guide pos="331"/>
        <p:guide pos="2712"/>
        <p:guide pos="3839"/>
        <p:guide pos="3568"/>
        <p:guide pos="4112"/>
        <p:guide pos="7348"/>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4" d="100"/>
          <a:sy n="64" d="100"/>
        </p:scale>
        <p:origin x="-3414" y="-126"/>
      </p:cViewPr>
      <p:guideLst>
        <p:guide orient="horz" pos="2924"/>
        <p:guide pos="219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3026834" cy="464185"/>
          </a:xfrm>
          <a:prstGeom prst="rect">
            <a:avLst/>
          </a:prstGeom>
          <a:noFill/>
          <a:ln w="9525">
            <a:noFill/>
            <a:miter lim="800000"/>
            <a:headEnd/>
            <a:tailEnd/>
          </a:ln>
          <a:effectLst/>
        </p:spPr>
        <p:txBody>
          <a:bodyPr vert="horz" wrap="square" lIns="96588" tIns="48294" rIns="96588" bIns="48294" numCol="1" anchor="t" anchorCtr="0" compatLnSpc="1">
            <a:prstTxWarp prst="textNoShape">
              <a:avLst/>
            </a:prstTxWarp>
          </a:bodyPr>
          <a:lstStyle>
            <a:lvl1pPr>
              <a:spcBef>
                <a:spcPct val="0"/>
              </a:spcBef>
              <a:defRPr sz="1300"/>
            </a:lvl1pPr>
          </a:lstStyle>
          <a:p>
            <a:r>
              <a:rPr lang="en-US" sz="1200"/>
              <a:t> </a:t>
            </a:r>
            <a:endParaRPr lang="en-US" sz="1200" dirty="0"/>
          </a:p>
        </p:txBody>
      </p:sp>
      <p:sp>
        <p:nvSpPr>
          <p:cNvPr id="79875" name="Rectangle 3"/>
          <p:cNvSpPr>
            <a:spLocks noGrp="1" noChangeArrowheads="1"/>
          </p:cNvSpPr>
          <p:nvPr>
            <p:ph type="dt" sz="quarter" idx="1"/>
          </p:nvPr>
        </p:nvSpPr>
        <p:spPr bwMode="auto">
          <a:xfrm>
            <a:off x="3956551" y="0"/>
            <a:ext cx="3026834" cy="464185"/>
          </a:xfrm>
          <a:prstGeom prst="rect">
            <a:avLst/>
          </a:prstGeom>
          <a:noFill/>
          <a:ln w="9525">
            <a:noFill/>
            <a:miter lim="800000"/>
            <a:headEnd/>
            <a:tailEnd/>
          </a:ln>
          <a:effectLst/>
        </p:spPr>
        <p:txBody>
          <a:bodyPr vert="horz" wrap="square" lIns="96588" tIns="48294" rIns="96588" bIns="48294" numCol="1" anchor="t" anchorCtr="0" compatLnSpc="1">
            <a:prstTxWarp prst="textNoShape">
              <a:avLst/>
            </a:prstTxWarp>
          </a:bodyPr>
          <a:lstStyle>
            <a:lvl1pPr algn="r">
              <a:spcBef>
                <a:spcPct val="0"/>
              </a:spcBef>
              <a:defRPr sz="1300"/>
            </a:lvl1pPr>
          </a:lstStyle>
          <a:p>
            <a:r>
              <a:rPr lang="en-US" sz="1200"/>
              <a:t>2017-02-14 </a:t>
            </a:r>
            <a:endParaRPr lang="en-US" sz="1200" dirty="0"/>
          </a:p>
        </p:txBody>
      </p:sp>
      <p:sp>
        <p:nvSpPr>
          <p:cNvPr id="79876" name="Rectangle 4"/>
          <p:cNvSpPr>
            <a:spLocks noGrp="1" noChangeArrowheads="1"/>
          </p:cNvSpPr>
          <p:nvPr>
            <p:ph type="ftr" sz="quarter" idx="2"/>
          </p:nvPr>
        </p:nvSpPr>
        <p:spPr bwMode="auto">
          <a:xfrm>
            <a:off x="0" y="8817903"/>
            <a:ext cx="3026834" cy="464185"/>
          </a:xfrm>
          <a:prstGeom prst="rect">
            <a:avLst/>
          </a:prstGeom>
          <a:noFill/>
          <a:ln w="9525">
            <a:noFill/>
            <a:miter lim="800000"/>
            <a:headEnd/>
            <a:tailEnd/>
          </a:ln>
          <a:effectLst/>
        </p:spPr>
        <p:txBody>
          <a:bodyPr vert="horz" wrap="square" lIns="96588" tIns="48294" rIns="96588" bIns="48294" numCol="1" anchor="b" anchorCtr="0" compatLnSpc="1">
            <a:prstTxWarp prst="textNoShape">
              <a:avLst/>
            </a:prstTxWarp>
          </a:bodyPr>
          <a:lstStyle>
            <a:lvl1pPr>
              <a:spcBef>
                <a:spcPct val="0"/>
              </a:spcBef>
              <a:defRPr sz="1300"/>
            </a:lvl1pPr>
          </a:lstStyle>
          <a:p>
            <a:r>
              <a:rPr lang="en-US" sz="1200"/>
              <a:t> </a:t>
            </a:r>
            <a:endParaRPr lang="en-US" sz="1200" dirty="0"/>
          </a:p>
        </p:txBody>
      </p:sp>
      <p:sp>
        <p:nvSpPr>
          <p:cNvPr id="79877" name="Rectangle 5"/>
          <p:cNvSpPr>
            <a:spLocks noGrp="1" noChangeArrowheads="1"/>
          </p:cNvSpPr>
          <p:nvPr>
            <p:ph type="sldNum" sz="quarter" idx="3"/>
          </p:nvPr>
        </p:nvSpPr>
        <p:spPr bwMode="auto">
          <a:xfrm>
            <a:off x="3956551" y="8817903"/>
            <a:ext cx="3026834" cy="464185"/>
          </a:xfrm>
          <a:prstGeom prst="rect">
            <a:avLst/>
          </a:prstGeom>
          <a:noFill/>
          <a:ln w="9525">
            <a:noFill/>
            <a:miter lim="800000"/>
            <a:headEnd/>
            <a:tailEnd/>
          </a:ln>
          <a:effectLst/>
        </p:spPr>
        <p:txBody>
          <a:bodyPr vert="horz" wrap="square" lIns="96588" tIns="48294" rIns="96588" bIns="48294" numCol="1" anchor="b" anchorCtr="0" compatLnSpc="1">
            <a:prstTxWarp prst="textNoShape">
              <a:avLst/>
            </a:prstTxWarp>
          </a:bodyPr>
          <a:lstStyle>
            <a:lvl1pPr algn="r">
              <a:spcBef>
                <a:spcPct val="0"/>
              </a:spcBef>
              <a:defRPr sz="1300"/>
            </a:lvl1pPr>
          </a:lstStyle>
          <a:p>
            <a:fld id="{4ECEF30E-552D-42ED-82CA-C73F83CA10A8}" type="slidenum">
              <a:rPr lang="en-US" sz="1200"/>
              <a:pPr/>
              <a:t>‹#›</a:t>
            </a:fld>
            <a:endParaRPr lang="en-US" sz="1200" dirty="0"/>
          </a:p>
        </p:txBody>
      </p:sp>
    </p:spTree>
    <p:extLst>
      <p:ext uri="{BB962C8B-B14F-4D97-AF65-F5344CB8AC3E}">
        <p14:creationId xmlns:p14="http://schemas.microsoft.com/office/powerpoint/2010/main" val="298558323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idx="1"/>
          </p:nvPr>
        </p:nvSpPr>
        <p:spPr>
          <a:xfrm>
            <a:off x="3957147" y="0"/>
            <a:ext cx="3026242" cy="464847"/>
          </a:xfrm>
          <a:prstGeom prst="rect">
            <a:avLst/>
          </a:prstGeom>
        </p:spPr>
        <p:txBody>
          <a:bodyPr vert="horz" lIns="91440" tIns="45720" rIns="91440" bIns="45720" rtlCol="0"/>
          <a:lstStyle>
            <a:lvl1pPr algn="r">
              <a:defRPr sz="1200"/>
            </a:lvl1pPr>
          </a:lstStyle>
          <a:p>
            <a:r>
              <a:rPr lang="en-US"/>
              <a:t>2017-02-14 </a:t>
            </a:r>
            <a:endParaRPr lang="en-US" dirty="0"/>
          </a:p>
        </p:txBody>
      </p:sp>
      <p:sp>
        <p:nvSpPr>
          <p:cNvPr id="3" name="Slide Number Placeholder 2"/>
          <p:cNvSpPr>
            <a:spLocks noGrp="1"/>
          </p:cNvSpPr>
          <p:nvPr>
            <p:ph type="sldNum" sz="quarter" idx="5"/>
          </p:nvPr>
        </p:nvSpPr>
        <p:spPr>
          <a:xfrm>
            <a:off x="3957147" y="8817382"/>
            <a:ext cx="3026242" cy="464847"/>
          </a:xfrm>
          <a:prstGeom prst="rect">
            <a:avLst/>
          </a:prstGeom>
        </p:spPr>
        <p:txBody>
          <a:bodyPr vert="horz" lIns="91440" tIns="45720" rIns="91440" bIns="45720" rtlCol="0" anchor="b"/>
          <a:lstStyle>
            <a:lvl1pPr algn="r">
              <a:defRPr sz="1200"/>
            </a:lvl1pPr>
          </a:lstStyle>
          <a:p>
            <a:fld id="{5852353D-F306-481A-B3D0-C36CE0BF9563}" type="slidenum">
              <a:rPr lang="en-US" smtClean="0"/>
              <a:pPr/>
              <a:t>‹#›</a:t>
            </a:fld>
            <a:endParaRPr lang="en-US" dirty="0"/>
          </a:p>
        </p:txBody>
      </p:sp>
      <p:sp>
        <p:nvSpPr>
          <p:cNvPr id="4" name="Header Placeholder 3"/>
          <p:cNvSpPr>
            <a:spLocks noGrp="1"/>
          </p:cNvSpPr>
          <p:nvPr>
            <p:ph type="hdr" sz="quarter"/>
          </p:nvPr>
        </p:nvSpPr>
        <p:spPr>
          <a:xfrm>
            <a:off x="1" y="0"/>
            <a:ext cx="3026243" cy="464847"/>
          </a:xfrm>
          <a:prstGeom prst="rect">
            <a:avLst/>
          </a:prstGeom>
        </p:spPr>
        <p:txBody>
          <a:bodyPr vert="horz" lIns="91440" tIns="45720" rIns="91440" bIns="45720" rtlCol="0"/>
          <a:lstStyle>
            <a:lvl1pPr algn="l">
              <a:defRPr sz="1200"/>
            </a:lvl1pPr>
          </a:lstStyle>
          <a:p>
            <a:r>
              <a:rPr lang="en-US"/>
              <a:t> </a:t>
            </a:r>
            <a:endParaRPr lang="en-US" dirty="0"/>
          </a:p>
        </p:txBody>
      </p:sp>
      <p:sp>
        <p:nvSpPr>
          <p:cNvPr id="5" name="Slide Image Placeholder 4"/>
          <p:cNvSpPr>
            <a:spLocks noGrp="1" noRot="1" noChangeAspect="1"/>
          </p:cNvSpPr>
          <p:nvPr>
            <p:ph type="sldImg" idx="2"/>
          </p:nvPr>
        </p:nvSpPr>
        <p:spPr>
          <a:xfrm>
            <a:off x="396875" y="695325"/>
            <a:ext cx="6191250" cy="3482975"/>
          </a:xfrm>
          <a:prstGeom prst="rect">
            <a:avLst/>
          </a:prstGeom>
          <a:noFill/>
          <a:ln w="12700">
            <a:solidFill>
              <a:prstClr val="black"/>
            </a:solidFill>
          </a:ln>
        </p:spPr>
        <p:txBody>
          <a:bodyPr vert="horz" lIns="91440" tIns="45720" rIns="91440" bIns="45720" rtlCol="0" anchor="ctr"/>
          <a:lstStyle/>
          <a:p>
            <a:endParaRPr lang="en-US"/>
          </a:p>
        </p:txBody>
      </p:sp>
      <p:sp>
        <p:nvSpPr>
          <p:cNvPr id="6" name="Footer Placeholder 5"/>
          <p:cNvSpPr>
            <a:spLocks noGrp="1"/>
          </p:cNvSpPr>
          <p:nvPr>
            <p:ph type="ftr" sz="quarter" idx="4"/>
          </p:nvPr>
        </p:nvSpPr>
        <p:spPr>
          <a:xfrm>
            <a:off x="1" y="8817382"/>
            <a:ext cx="3026243" cy="464847"/>
          </a:xfrm>
          <a:prstGeom prst="rect">
            <a:avLst/>
          </a:prstGeom>
        </p:spPr>
        <p:txBody>
          <a:bodyPr vert="horz" lIns="91440" tIns="45720" rIns="91440" bIns="45720" rtlCol="0" anchor="b"/>
          <a:lstStyle>
            <a:lvl1pPr algn="l">
              <a:defRPr sz="1200"/>
            </a:lvl1pPr>
          </a:lstStyle>
          <a:p>
            <a:r>
              <a:rPr lang="en-US"/>
              <a:t> </a:t>
            </a:r>
            <a:endParaRPr lang="en-US" dirty="0"/>
          </a:p>
        </p:txBody>
      </p:sp>
      <p:sp>
        <p:nvSpPr>
          <p:cNvPr id="7" name="Notes Placeholder 6"/>
          <p:cNvSpPr>
            <a:spLocks noGrp="1"/>
          </p:cNvSpPr>
          <p:nvPr>
            <p:ph type="body" sz="quarter" idx="3"/>
          </p:nvPr>
        </p:nvSpPr>
        <p:spPr>
          <a:xfrm>
            <a:off x="698983" y="4410162"/>
            <a:ext cx="5587034" cy="41777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8257339"/>
      </p:ext>
    </p:extLst>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5gex.tmit.bme.hu/foswiki/bin/view/FiveGexDocs/GiLA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2017-05-30 </a:t>
            </a:r>
            <a:endParaRPr lang="en-US" dirty="0"/>
          </a:p>
        </p:txBody>
      </p:sp>
      <p:sp>
        <p:nvSpPr>
          <p:cNvPr id="5" name="Slide Number Placeholder 4"/>
          <p:cNvSpPr>
            <a:spLocks noGrp="1"/>
          </p:cNvSpPr>
          <p:nvPr>
            <p:ph type="sldNum" sz="quarter" idx="11"/>
          </p:nvPr>
        </p:nvSpPr>
        <p:spPr/>
        <p:txBody>
          <a:bodyPr/>
          <a:lstStyle/>
          <a:p>
            <a:fld id="{4D386851-5D4D-47CC-873A-59385F3930D3}" type="slidenum">
              <a:rPr lang="en-US" smtClean="0"/>
              <a:t>1</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a:t>
            </a:r>
            <a:endParaRPr lang="en-US" dirty="0"/>
          </a:p>
        </p:txBody>
      </p:sp>
    </p:spTree>
    <p:extLst>
      <p:ext uri="{BB962C8B-B14F-4D97-AF65-F5344CB8AC3E}">
        <p14:creationId xmlns:p14="http://schemas.microsoft.com/office/powerpoint/2010/main" val="709748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2017-05-30 </a:t>
            </a:r>
            <a:endParaRPr lang="en-US" dirty="0"/>
          </a:p>
        </p:txBody>
      </p:sp>
      <p:sp>
        <p:nvSpPr>
          <p:cNvPr id="5" name="Slide Number Placeholder 4"/>
          <p:cNvSpPr>
            <a:spLocks noGrp="1"/>
          </p:cNvSpPr>
          <p:nvPr>
            <p:ph type="sldNum" sz="quarter" idx="11"/>
          </p:nvPr>
        </p:nvSpPr>
        <p:spPr/>
        <p:txBody>
          <a:bodyPr/>
          <a:lstStyle/>
          <a:p>
            <a:fld id="{7223F3F3-D56F-47CA-AC04-650BFE65088F}" type="slidenum">
              <a:rPr lang="en-US" smtClean="0"/>
              <a:t>2</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a:t>
            </a:r>
            <a:endParaRPr lang="en-US" dirty="0"/>
          </a:p>
        </p:txBody>
      </p:sp>
    </p:spTree>
    <p:extLst>
      <p:ext uri="{BB962C8B-B14F-4D97-AF65-F5344CB8AC3E}">
        <p14:creationId xmlns:p14="http://schemas.microsoft.com/office/powerpoint/2010/main" val="2147484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Arial" charset="0"/>
                <a:ea typeface="+mn-ea"/>
                <a:cs typeface="+mn-cs"/>
              </a:rPr>
              <a:t>This experiment focuses on UC-6 Network Slicing and UC-9 GILAN / Roaming. The challenges consist of a service-related and an infrastructure-related part. For the service-related part, we want to demonstrate (a) the extension of an existing Evolved Packet Core (EPC)) in a data centre of operator A into the data centre of another mobile network operator (operator B) and the connection to the SGW of operator B. Furthermore (b), we want to show the deployment of typical GiLAN services (i.e. services typically residing in the </a:t>
            </a:r>
            <a:r>
              <a:rPr lang="en-GB" sz="1200" u="sng" kern="1200" dirty="0">
                <a:solidFill>
                  <a:schemeClr val="tx1"/>
                </a:solidFill>
                <a:effectLst/>
                <a:latin typeface="Arial" charset="0"/>
                <a:ea typeface="+mn-ea"/>
                <a:cs typeface="+mn-cs"/>
                <a:hlinkClick r:id="rId3"/>
              </a:rPr>
              <a:t>GiLAN</a:t>
            </a:r>
            <a:r>
              <a:rPr lang="en-GB" sz="1200" kern="1200" dirty="0">
                <a:solidFill>
                  <a:schemeClr val="tx1"/>
                </a:solidFill>
                <a:effectLst/>
                <a:latin typeface="Arial" charset="0"/>
                <a:ea typeface="+mn-ea"/>
                <a:cs typeface="+mn-cs"/>
              </a:rPr>
              <a:t>) such as CDN. This experiment thus needs an infrastructure-related requirement that is the creation of a cross-operator slice consisting of an end-to-end mix of compute, network and storage resources.</a:t>
            </a:r>
            <a:endParaRPr lang="en-US" sz="1200" kern="1200" dirty="0">
              <a:solidFill>
                <a:schemeClr val="tx1"/>
              </a:solidFill>
              <a:effectLst/>
              <a:latin typeface="Arial" charset="0"/>
              <a:ea typeface="+mn-ea"/>
              <a:cs typeface="+mn-cs"/>
            </a:endParaRPr>
          </a:p>
          <a:p>
            <a:r>
              <a:rPr lang="en-GB" sz="1200" kern="1200" dirty="0">
                <a:solidFill>
                  <a:schemeClr val="tx1"/>
                </a:solidFill>
                <a:effectLst/>
                <a:latin typeface="Arial" charset="0"/>
                <a:ea typeface="+mn-ea"/>
                <a:cs typeface="+mn-cs"/>
              </a:rPr>
              <a:t>In the experiment, we will deploy a virtual EPC (e.g., OpenEPC) via a cloud orchestration template (e.g., OpenStack Heat) in the home (operator A) and the guest OpenStack (operator B) and spawn GiLANs. In the next step a connection between both GiLANs is established (e.g., via BGP VPN – Exp3). We will use user equipment (UE) emulated in an OpenEPC VM to connects/disconnect. Furthermore, we plan to show the synchronization of data bases (e.g., HSS – Home Subscriber Server).</a:t>
            </a:r>
            <a:endParaRPr lang="en-US" sz="1200" kern="1200" dirty="0">
              <a:solidFill>
                <a:schemeClr val="tx1"/>
              </a:solidFill>
              <a:effectLst/>
              <a:latin typeface="Arial" charset="0"/>
              <a:ea typeface="+mn-ea"/>
              <a:cs typeface="+mn-cs"/>
            </a:endParaRPr>
          </a:p>
          <a:p>
            <a:endParaRPr lang="en-US" dirty="0"/>
          </a:p>
        </p:txBody>
      </p:sp>
      <p:sp>
        <p:nvSpPr>
          <p:cNvPr id="4" name="Date Placeholder 3"/>
          <p:cNvSpPr>
            <a:spLocks noGrp="1"/>
          </p:cNvSpPr>
          <p:nvPr>
            <p:ph type="dt" idx="10"/>
          </p:nvPr>
        </p:nvSpPr>
        <p:spPr/>
        <p:txBody>
          <a:bodyPr/>
          <a:lstStyle/>
          <a:p>
            <a:r>
              <a:rPr lang="en-US"/>
              <a:t>2017-05-30 </a:t>
            </a:r>
            <a:endParaRPr lang="en-US" dirty="0"/>
          </a:p>
        </p:txBody>
      </p:sp>
      <p:sp>
        <p:nvSpPr>
          <p:cNvPr id="5" name="Slide Number Placeholder 4"/>
          <p:cNvSpPr>
            <a:spLocks noGrp="1"/>
          </p:cNvSpPr>
          <p:nvPr>
            <p:ph type="sldNum" sz="quarter" idx="11"/>
          </p:nvPr>
        </p:nvSpPr>
        <p:spPr/>
        <p:txBody>
          <a:bodyPr/>
          <a:lstStyle/>
          <a:p>
            <a:fld id="{474A462B-504E-40F9-B75B-723FF6986772}" type="slidenum">
              <a:rPr lang="en-US" smtClean="0"/>
              <a:t>10</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a:t>
            </a:r>
            <a:endParaRPr lang="en-US" dirty="0"/>
          </a:p>
        </p:txBody>
      </p:sp>
    </p:spTree>
    <p:extLst>
      <p:ext uri="{BB962C8B-B14F-4D97-AF65-F5344CB8AC3E}">
        <p14:creationId xmlns:p14="http://schemas.microsoft.com/office/powerpoint/2010/main" val="17351728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age">
    <p:spTree>
      <p:nvGrpSpPr>
        <p:cNvPr id="1" name=""/>
        <p:cNvGrpSpPr/>
        <p:nvPr/>
      </p:nvGrpSpPr>
      <p:grpSpPr>
        <a:xfrm>
          <a:off x="0" y="0"/>
          <a:ext cx="0" cy="0"/>
          <a:chOff x="0" y="0"/>
          <a:chExt cx="0" cy="0"/>
        </a:xfrm>
      </p:grpSpPr>
      <p:sp>
        <p:nvSpPr>
          <p:cNvPr id="22532" name="LeftInfo"/>
          <p:cNvSpPr txBox="1">
            <a:spLocks noChangeArrowheads="1"/>
          </p:cNvSpPr>
          <p:nvPr/>
        </p:nvSpPr>
        <p:spPr bwMode="auto">
          <a:xfrm>
            <a:off x="-2019298" y="2828876"/>
            <a:ext cx="1968500" cy="3416320"/>
          </a:xfrm>
          <a:prstGeom prst="rect">
            <a:avLst/>
          </a:prstGeom>
          <a:noFill/>
          <a:ln w="9525">
            <a:noFill/>
            <a:miter lim="800000"/>
            <a:headEnd/>
            <a:tailEnd/>
          </a:ln>
          <a:effectLst/>
        </p:spPr>
        <p:txBody>
          <a:bodyPr>
            <a:spAutoFit/>
          </a:bodyPr>
          <a:lstStyle/>
          <a:p>
            <a:pPr algn="r">
              <a:spcBef>
                <a:spcPct val="0"/>
              </a:spcBef>
            </a:pPr>
            <a:r>
              <a:rPr lang="en-US" sz="1200" dirty="0">
                <a:solidFill>
                  <a:srgbClr val="FFFFFF"/>
                </a:solidFill>
              </a:rPr>
              <a:t>Slide title</a:t>
            </a:r>
          </a:p>
          <a:p>
            <a:pPr algn="r">
              <a:spcBef>
                <a:spcPct val="0"/>
              </a:spcBef>
            </a:pPr>
            <a:r>
              <a:rPr lang="en-US" sz="1200" dirty="0">
                <a:solidFill>
                  <a:srgbClr val="FFFFFF"/>
                </a:solidFill>
              </a:rPr>
              <a:t>70 pt</a:t>
            </a:r>
          </a:p>
          <a:p>
            <a:pPr algn="r">
              <a:spcBef>
                <a:spcPct val="0"/>
              </a:spcBef>
            </a:pPr>
            <a:endParaRPr lang="en-US" sz="1200" dirty="0">
              <a:solidFill>
                <a:srgbClr val="FFFFFF"/>
              </a:solidFill>
            </a:endParaRPr>
          </a:p>
          <a:p>
            <a:pPr algn="r">
              <a:spcBef>
                <a:spcPct val="0"/>
              </a:spcBef>
            </a:pPr>
            <a:endParaRPr lang="en-US" sz="1200" dirty="0">
              <a:solidFill>
                <a:srgbClr val="FFFFFF"/>
              </a:solidFill>
            </a:endParaRPr>
          </a:p>
          <a:p>
            <a:pPr algn="r">
              <a:spcBef>
                <a:spcPct val="0"/>
              </a:spcBef>
            </a:pPr>
            <a:endParaRPr lang="en-US" sz="1200" dirty="0">
              <a:solidFill>
                <a:srgbClr val="FFFFFF"/>
              </a:solidFill>
            </a:endParaRPr>
          </a:p>
          <a:p>
            <a:pPr algn="r">
              <a:spcBef>
                <a:spcPct val="0"/>
              </a:spcBef>
            </a:pPr>
            <a:r>
              <a:rPr lang="en-US" sz="1200" dirty="0">
                <a:solidFill>
                  <a:srgbClr val="9FB7D3"/>
                </a:solidFill>
              </a:rPr>
              <a:t>CAPITALS</a:t>
            </a:r>
          </a:p>
          <a:p>
            <a:pPr algn="r">
              <a:spcBef>
                <a:spcPct val="0"/>
              </a:spcBef>
            </a:pPr>
            <a:endParaRPr lang="en-US" sz="1200" dirty="0">
              <a:solidFill>
                <a:srgbClr val="FFFFFF"/>
              </a:solidFill>
            </a:endParaRPr>
          </a:p>
          <a:p>
            <a:pPr algn="r">
              <a:spcBef>
                <a:spcPct val="0"/>
              </a:spcBef>
            </a:pPr>
            <a:endParaRPr lang="en-US" sz="1200" dirty="0">
              <a:solidFill>
                <a:srgbClr val="FFFFFF"/>
              </a:solidFill>
            </a:endParaRPr>
          </a:p>
          <a:p>
            <a:pPr algn="r">
              <a:spcBef>
                <a:spcPct val="0"/>
              </a:spcBef>
            </a:pPr>
            <a:endParaRPr lang="en-US" sz="1200" dirty="0">
              <a:solidFill>
                <a:srgbClr val="FFFFFF"/>
              </a:solidFill>
            </a:endParaRPr>
          </a:p>
          <a:p>
            <a:pPr algn="r">
              <a:spcBef>
                <a:spcPct val="0"/>
              </a:spcBef>
            </a:pPr>
            <a:endParaRPr lang="en-US" sz="1200" dirty="0">
              <a:solidFill>
                <a:srgbClr val="FFFFFF"/>
              </a:solidFill>
            </a:endParaRPr>
          </a:p>
          <a:p>
            <a:pPr algn="r">
              <a:spcBef>
                <a:spcPct val="0"/>
              </a:spcBef>
            </a:pPr>
            <a:endParaRPr lang="en-US" sz="1200" dirty="0">
              <a:solidFill>
                <a:srgbClr val="FFFFFF"/>
              </a:solidFill>
            </a:endParaRPr>
          </a:p>
          <a:p>
            <a:pPr algn="r">
              <a:spcBef>
                <a:spcPct val="0"/>
              </a:spcBef>
            </a:pPr>
            <a:endParaRPr lang="en-US" sz="1200" dirty="0">
              <a:solidFill>
                <a:srgbClr val="FFFFFF"/>
              </a:solidFill>
            </a:endParaRPr>
          </a:p>
          <a:p>
            <a:pPr algn="r">
              <a:spcBef>
                <a:spcPct val="0"/>
              </a:spcBef>
            </a:pPr>
            <a:endParaRPr lang="en-US" sz="1200" dirty="0">
              <a:solidFill>
                <a:srgbClr val="FFFFFF"/>
              </a:solidFill>
            </a:endParaRPr>
          </a:p>
          <a:p>
            <a:pPr algn="r">
              <a:spcBef>
                <a:spcPct val="0"/>
              </a:spcBef>
            </a:pPr>
            <a:endParaRPr lang="en-US" sz="1200" dirty="0">
              <a:solidFill>
                <a:srgbClr val="FFFFFF"/>
              </a:solidFill>
            </a:endParaRPr>
          </a:p>
          <a:p>
            <a:pPr algn="r">
              <a:spcBef>
                <a:spcPct val="0"/>
              </a:spcBef>
            </a:pPr>
            <a:endParaRPr lang="en-US" sz="1200" dirty="0">
              <a:solidFill>
                <a:srgbClr val="FFFFFF"/>
              </a:solidFill>
            </a:endParaRPr>
          </a:p>
          <a:p>
            <a:pPr algn="r">
              <a:spcBef>
                <a:spcPct val="0"/>
              </a:spcBef>
            </a:pPr>
            <a:r>
              <a:rPr lang="en-US" sz="1200" dirty="0">
                <a:solidFill>
                  <a:srgbClr val="FFFFFF"/>
                </a:solidFill>
              </a:rPr>
              <a:t>Slide subtitle </a:t>
            </a:r>
          </a:p>
          <a:p>
            <a:pPr algn="r">
              <a:spcBef>
                <a:spcPct val="0"/>
              </a:spcBef>
            </a:pPr>
            <a:r>
              <a:rPr lang="en-US" sz="1200" dirty="0">
                <a:solidFill>
                  <a:srgbClr val="FFFFFF"/>
                </a:solidFill>
              </a:rPr>
              <a:t>minimum 30 pt</a:t>
            </a:r>
          </a:p>
          <a:p>
            <a:pPr algn="r">
              <a:spcBef>
                <a:spcPct val="0"/>
              </a:spcBef>
            </a:pPr>
            <a:endParaRPr lang="en-GB" sz="1200" dirty="0">
              <a:solidFill>
                <a:schemeClr val="bg1"/>
              </a:solidFill>
            </a:endParaRPr>
          </a:p>
        </p:txBody>
      </p:sp>
      <p:pic>
        <p:nvPicPr>
          <p:cNvPr id="6" name="Logo2011" descr="ERI_UF_rgb"/>
          <p:cNvPicPr>
            <a:picLocks noChangeArrowheads="1"/>
          </p:cNvPicPr>
          <p:nvPr/>
        </p:nvPicPr>
        <p:blipFill>
          <a:blip r:embed="rId2" cstate="print"/>
          <a:srcRect/>
          <a:stretch>
            <a:fillRect/>
          </a:stretch>
        </p:blipFill>
        <p:spPr bwMode="auto">
          <a:xfrm>
            <a:off x="10628483" y="432004"/>
            <a:ext cx="1027112" cy="900113"/>
          </a:xfrm>
          <a:prstGeom prst="rect">
            <a:avLst/>
          </a:prstGeom>
          <a:noFill/>
        </p:spPr>
      </p:pic>
      <p:sp>
        <p:nvSpPr>
          <p:cNvPr id="22530" name="SubTitle_TM"/>
          <p:cNvSpPr>
            <a:spLocks noGrp="1" noChangeArrowheads="1"/>
          </p:cNvSpPr>
          <p:nvPr>
            <p:ph type="subTitle" idx="1" hasCustomPrompt="1"/>
          </p:nvPr>
        </p:nvSpPr>
        <p:spPr>
          <a:xfrm>
            <a:off x="524933" y="5137227"/>
            <a:ext cx="11140019" cy="1386001"/>
          </a:xfrm>
        </p:spPr>
        <p:txBody>
          <a:bodyPr anchor="b" anchorCtr="0"/>
          <a:lstStyle>
            <a:lvl1pPr marL="0" indent="0">
              <a:lnSpc>
                <a:spcPct val="75000"/>
              </a:lnSpc>
              <a:spcBef>
                <a:spcPts val="0"/>
              </a:spcBef>
              <a:buFont typeface="Arial" charset="0"/>
              <a:buNone/>
              <a:defRPr sz="3000" baseline="0">
                <a:latin typeface="+mn-lt"/>
              </a:defRPr>
            </a:lvl1pPr>
          </a:lstStyle>
          <a:p>
            <a:r>
              <a:rPr lang="en-US" dirty="0"/>
              <a:t>Click to Add subtitle</a:t>
            </a:r>
          </a:p>
        </p:txBody>
      </p:sp>
      <p:sp>
        <p:nvSpPr>
          <p:cNvPr id="22531" name="Title_TM"/>
          <p:cNvSpPr>
            <a:spLocks noGrp="1" noChangeArrowheads="1"/>
          </p:cNvSpPr>
          <p:nvPr>
            <p:ph type="ctrTitle" hasCustomPrompt="1"/>
          </p:nvPr>
        </p:nvSpPr>
        <p:spPr>
          <a:xfrm>
            <a:off x="524952" y="1808736"/>
            <a:ext cx="11135785" cy="2839491"/>
          </a:xfrm>
        </p:spPr>
        <p:txBody>
          <a:bodyPr anchor="ctr">
            <a:normAutofit/>
          </a:bodyPr>
          <a:lstStyle>
            <a:lvl1pPr>
              <a:lnSpc>
                <a:spcPct val="75000"/>
              </a:lnSpc>
              <a:defRPr sz="7000">
                <a:latin typeface="Ericsson Capital TT"/>
              </a:defRPr>
            </a:lvl1pPr>
          </a:lstStyle>
          <a:p>
            <a:r>
              <a:rPr lang="en-US" dirty="0"/>
              <a:t>Click to add title</a:t>
            </a: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eader, two horizontal contents">
    <p:spTree>
      <p:nvGrpSpPr>
        <p:cNvPr id="1" name=""/>
        <p:cNvGrpSpPr/>
        <p:nvPr/>
      </p:nvGrpSpPr>
      <p:grpSpPr>
        <a:xfrm>
          <a:off x="0" y="0"/>
          <a:ext cx="0" cy="0"/>
          <a:chOff x="0" y="0"/>
          <a:chExt cx="0" cy="0"/>
        </a:xfrm>
      </p:grpSpPr>
      <p:sp>
        <p:nvSpPr>
          <p:cNvPr id="7" name="Content Placeholder 2"/>
          <p:cNvSpPr>
            <a:spLocks noGrp="1"/>
          </p:cNvSpPr>
          <p:nvPr>
            <p:ph sz="quarter" idx="11" hasCustomPrompt="1"/>
          </p:nvPr>
        </p:nvSpPr>
        <p:spPr>
          <a:xfrm>
            <a:off x="524952" y="4010025"/>
            <a:ext cx="11140017" cy="20701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1"/>
          <p:cNvSpPr>
            <a:spLocks noGrp="1"/>
          </p:cNvSpPr>
          <p:nvPr>
            <p:ph sz="quarter" idx="10" hasCustomPrompt="1"/>
          </p:nvPr>
        </p:nvSpPr>
        <p:spPr>
          <a:xfrm>
            <a:off x="524935" y="1795463"/>
            <a:ext cx="11140016" cy="20701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hasCustomPrompt="1"/>
          </p:nvPr>
        </p:nvSpPr>
        <p:spPr>
          <a:xfrm>
            <a:off x="524935" y="239740"/>
            <a:ext cx="9992784" cy="1085371"/>
          </a:xfrm>
        </p:spPr>
        <p:txBody>
          <a:bodyPr/>
          <a:lstStyle/>
          <a:p>
            <a:r>
              <a:rPr lang="en-US" dirty="0"/>
              <a:t>Click to ADD title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Header, Content over two content parts">
    <p:spTree>
      <p:nvGrpSpPr>
        <p:cNvPr id="1" name=""/>
        <p:cNvGrpSpPr/>
        <p:nvPr/>
      </p:nvGrpSpPr>
      <p:grpSpPr>
        <a:xfrm>
          <a:off x="0" y="0"/>
          <a:ext cx="0" cy="0"/>
          <a:chOff x="0" y="0"/>
          <a:chExt cx="0" cy="0"/>
        </a:xfrm>
      </p:grpSpPr>
      <p:sp>
        <p:nvSpPr>
          <p:cNvPr id="7" name="Content Placeholder 3"/>
          <p:cNvSpPr>
            <a:spLocks noGrp="1"/>
          </p:cNvSpPr>
          <p:nvPr>
            <p:ph sz="quarter" idx="11" hasCustomPrompt="1"/>
          </p:nvPr>
        </p:nvSpPr>
        <p:spPr>
          <a:xfrm>
            <a:off x="6193367" y="4010025"/>
            <a:ext cx="5471584" cy="20701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quarter" idx="12" hasCustomPrompt="1"/>
          </p:nvPr>
        </p:nvSpPr>
        <p:spPr>
          <a:xfrm>
            <a:off x="524935" y="4010025"/>
            <a:ext cx="5473700" cy="20701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idx="1" hasCustomPrompt="1"/>
          </p:nvPr>
        </p:nvSpPr>
        <p:spPr>
          <a:xfrm>
            <a:off x="529167" y="1795463"/>
            <a:ext cx="11135784" cy="20701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524935" y="239740"/>
            <a:ext cx="9992784" cy="1085371"/>
          </a:xfrm>
        </p:spPr>
        <p:txBody>
          <a:bodyPr/>
          <a:lstStyle/>
          <a:p>
            <a:r>
              <a:rPr lang="en-US" dirty="0"/>
              <a:t>Click to ADD title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eader, two content parts over content.">
    <p:spTree>
      <p:nvGrpSpPr>
        <p:cNvPr id="1" name=""/>
        <p:cNvGrpSpPr/>
        <p:nvPr/>
      </p:nvGrpSpPr>
      <p:grpSpPr>
        <a:xfrm>
          <a:off x="0" y="0"/>
          <a:ext cx="0" cy="0"/>
          <a:chOff x="0" y="0"/>
          <a:chExt cx="0" cy="0"/>
        </a:xfrm>
      </p:grpSpPr>
      <p:sp>
        <p:nvSpPr>
          <p:cNvPr id="8" name="Content Placeholder 3"/>
          <p:cNvSpPr>
            <a:spLocks noGrp="1"/>
          </p:cNvSpPr>
          <p:nvPr>
            <p:ph sz="quarter" idx="12" hasCustomPrompt="1"/>
          </p:nvPr>
        </p:nvSpPr>
        <p:spPr>
          <a:xfrm>
            <a:off x="524952" y="4010025"/>
            <a:ext cx="11140017" cy="20701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quarter" idx="10" hasCustomPrompt="1"/>
          </p:nvPr>
        </p:nvSpPr>
        <p:spPr>
          <a:xfrm>
            <a:off x="6193367" y="1795463"/>
            <a:ext cx="5471584" cy="20701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idx="1" hasCustomPrompt="1"/>
          </p:nvPr>
        </p:nvSpPr>
        <p:spPr>
          <a:xfrm>
            <a:off x="529169" y="1795463"/>
            <a:ext cx="5469467" cy="20701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524935" y="239740"/>
            <a:ext cx="9992784" cy="1085371"/>
          </a:xfrm>
        </p:spPr>
        <p:txBody>
          <a:bodyPr/>
          <a:lstStyle/>
          <a:p>
            <a:r>
              <a:rPr lang="en-US" dirty="0"/>
              <a:t>Click to ADD title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 name="Content Placeholder 3"/>
          <p:cNvSpPr>
            <a:spLocks noGrp="1"/>
          </p:cNvSpPr>
          <p:nvPr>
            <p:ph sz="quarter" idx="3"/>
          </p:nvPr>
        </p:nvSpPr>
        <p:spPr>
          <a:xfrm>
            <a:off x="6193385" y="4013227"/>
            <a:ext cx="5467351" cy="2066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sz="quarter" idx="2"/>
          </p:nvPr>
        </p:nvSpPr>
        <p:spPr>
          <a:xfrm>
            <a:off x="6193385" y="1795490"/>
            <a:ext cx="5467351" cy="2065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half" idx="1"/>
          </p:nvPr>
        </p:nvSpPr>
        <p:spPr>
          <a:xfrm>
            <a:off x="524952" y="1795463"/>
            <a:ext cx="5465233" cy="42846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524935" y="239740"/>
            <a:ext cx="9992784" cy="1085371"/>
          </a:xfrm>
        </p:spPr>
        <p:txBody>
          <a:bodyPr/>
          <a:lstStyle/>
          <a:p>
            <a:r>
              <a:rPr lang="en-US"/>
              <a:t>Click to edit Master title style</a:t>
            </a:r>
          </a:p>
        </p:txBody>
      </p:sp>
    </p:spTree>
    <p:extLst>
      <p:ext uri="{BB962C8B-B14F-4D97-AF65-F5344CB8AC3E}">
        <p14:creationId xmlns:p14="http://schemas.microsoft.com/office/powerpoint/2010/main" val="25423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 name="Content Placeholder 3"/>
          <p:cNvSpPr>
            <a:spLocks noGrp="1"/>
          </p:cNvSpPr>
          <p:nvPr>
            <p:ph sz="half" idx="3"/>
          </p:nvPr>
        </p:nvSpPr>
        <p:spPr>
          <a:xfrm>
            <a:off x="6197618" y="1795463"/>
            <a:ext cx="5467351" cy="42846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sz="quarter" idx="2"/>
          </p:nvPr>
        </p:nvSpPr>
        <p:spPr>
          <a:xfrm>
            <a:off x="529185" y="4013227"/>
            <a:ext cx="5465233" cy="2066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
          </p:nvPr>
        </p:nvSpPr>
        <p:spPr>
          <a:xfrm>
            <a:off x="529185" y="1795490"/>
            <a:ext cx="5465233" cy="2065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524935" y="239740"/>
            <a:ext cx="9992784" cy="1085371"/>
          </a:xfrm>
        </p:spPr>
        <p:txBody>
          <a:bodyPr/>
          <a:lstStyle/>
          <a:p>
            <a:r>
              <a:rPr lang="en-US"/>
              <a:t>Click to edit Master title style</a:t>
            </a:r>
          </a:p>
        </p:txBody>
      </p:sp>
    </p:spTree>
    <p:extLst>
      <p:ext uri="{BB962C8B-B14F-4D97-AF65-F5344CB8AC3E}">
        <p14:creationId xmlns:p14="http://schemas.microsoft.com/office/powerpoint/2010/main" val="426727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6" name="Content Placeholder 4"/>
          <p:cNvSpPr>
            <a:spLocks noGrp="1"/>
          </p:cNvSpPr>
          <p:nvPr>
            <p:ph sz="quarter" idx="4"/>
          </p:nvPr>
        </p:nvSpPr>
        <p:spPr>
          <a:xfrm>
            <a:off x="6197618" y="4022752"/>
            <a:ext cx="5467351" cy="2066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quarter" idx="3"/>
          </p:nvPr>
        </p:nvSpPr>
        <p:spPr>
          <a:xfrm>
            <a:off x="529185" y="4022752"/>
            <a:ext cx="5465233" cy="2066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sz="quarter" idx="2"/>
          </p:nvPr>
        </p:nvSpPr>
        <p:spPr>
          <a:xfrm>
            <a:off x="6197618" y="1805015"/>
            <a:ext cx="5467351" cy="2065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
          </p:nvPr>
        </p:nvSpPr>
        <p:spPr>
          <a:xfrm>
            <a:off x="529185" y="1805015"/>
            <a:ext cx="5465233" cy="2065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sz="quarter"/>
          </p:nvPr>
        </p:nvSpPr>
        <p:spPr>
          <a:xfrm>
            <a:off x="524935" y="239740"/>
            <a:ext cx="9992784" cy="1085371"/>
          </a:xfrm>
        </p:spPr>
        <p:txBody>
          <a:bodyPr/>
          <a:lstStyle/>
          <a:p>
            <a:r>
              <a:rPr lang="en-US"/>
              <a:t>Click to edit Master title style</a:t>
            </a:r>
          </a:p>
        </p:txBody>
      </p:sp>
    </p:spTree>
    <p:extLst>
      <p:ext uri="{BB962C8B-B14F-4D97-AF65-F5344CB8AC3E}">
        <p14:creationId xmlns:p14="http://schemas.microsoft.com/office/powerpoint/2010/main" val="1688111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24935" y="239740"/>
            <a:ext cx="9992784" cy="1085371"/>
          </a:xfrm>
        </p:spPr>
        <p:txBody>
          <a:bodyPr/>
          <a:lstStyle/>
          <a:p>
            <a:r>
              <a:rPr lang="en-US"/>
              <a:t>Click to edit Master title style</a:t>
            </a:r>
            <a:endParaRPr lang="en-US" dirty="0"/>
          </a:p>
        </p:txBody>
      </p:sp>
    </p:spTree>
    <p:extLst>
      <p:ext uri="{BB962C8B-B14F-4D97-AF65-F5344CB8AC3E}">
        <p14:creationId xmlns:p14="http://schemas.microsoft.com/office/powerpoint/2010/main" val="3130335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037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Cím és tartalom">
    <p:spTree>
      <p:nvGrpSpPr>
        <p:cNvPr id="1" name=""/>
        <p:cNvGrpSpPr/>
        <p:nvPr/>
      </p:nvGrpSpPr>
      <p:grpSpPr>
        <a:xfrm>
          <a:off x="0" y="0"/>
          <a:ext cx="0" cy="0"/>
          <a:chOff x="0" y="0"/>
          <a:chExt cx="0" cy="0"/>
        </a:xfrm>
      </p:grpSpPr>
      <p:sp>
        <p:nvSpPr>
          <p:cNvPr id="2" name="Cím 1"/>
          <p:cNvSpPr>
            <a:spLocks noGrp="1"/>
          </p:cNvSpPr>
          <p:nvPr>
            <p:ph type="title" hasCustomPrompt="1"/>
          </p:nvPr>
        </p:nvSpPr>
        <p:spPr>
          <a:xfrm>
            <a:off x="609600" y="274637"/>
            <a:ext cx="10972800" cy="1143000"/>
          </a:xfrm>
        </p:spPr>
        <p:txBody>
          <a:bodyPr/>
          <a:lstStyle>
            <a:lvl1pPr algn="l">
              <a:lnSpc>
                <a:spcPct val="70000"/>
              </a:lnSpc>
              <a:defRPr/>
            </a:lvl1pPr>
          </a:lstStyle>
          <a:p>
            <a:r>
              <a:rPr lang="hu-HU" dirty="0"/>
              <a:t>Mintacím szerkesztése</a:t>
            </a:r>
            <a:endParaRPr lang="en-US" dirty="0"/>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p:cNvSpPr>
            <a:spLocks noGrp="1"/>
          </p:cNvSpPr>
          <p:nvPr>
            <p:ph type="dt" sz="half" idx="10"/>
          </p:nvPr>
        </p:nvSpPr>
        <p:spPr/>
        <p:txBody>
          <a:bodyPr/>
          <a:lstStyle/>
          <a:p>
            <a:r>
              <a:rPr lang="en-US"/>
              <a:t>May 24, 2017</a:t>
            </a:r>
          </a:p>
        </p:txBody>
      </p:sp>
      <p:sp>
        <p:nvSpPr>
          <p:cNvPr id="5" name="Élőláb helye 4"/>
          <p:cNvSpPr>
            <a:spLocks noGrp="1"/>
          </p:cNvSpPr>
          <p:nvPr>
            <p:ph type="ftr" sz="quarter" idx="11"/>
          </p:nvPr>
        </p:nvSpPr>
        <p:spPr/>
        <p:txBody>
          <a:bodyPr/>
          <a:lstStyle/>
          <a:p>
            <a:r>
              <a:rPr lang="en-US" dirty="0"/>
              <a:t>Network Virtualization Europe</a:t>
            </a:r>
          </a:p>
        </p:txBody>
      </p:sp>
      <p:sp>
        <p:nvSpPr>
          <p:cNvPr id="6" name="Dia számának helye 5"/>
          <p:cNvSpPr>
            <a:spLocks noGrp="1"/>
          </p:cNvSpPr>
          <p:nvPr>
            <p:ph type="sldNum" sz="quarter" idx="12"/>
          </p:nvPr>
        </p:nvSpPr>
        <p:spPr/>
        <p:txBody>
          <a:bodyPr/>
          <a:lstStyle/>
          <a:p>
            <a:fld id="{AF93BCC8-9C1E-42F4-B052-4E56C965213C}" type="slidenum">
              <a:rPr lang="en-US" smtClean="0"/>
              <a:pPr/>
              <a:t>‹#›</a:t>
            </a:fld>
            <a:endParaRPr lang="en-US"/>
          </a:p>
        </p:txBody>
      </p:sp>
    </p:spTree>
    <p:extLst>
      <p:ext uri="{BB962C8B-B14F-4D97-AF65-F5344CB8AC3E}">
        <p14:creationId xmlns:p14="http://schemas.microsoft.com/office/powerpoint/2010/main" val="3658843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1 column">
    <p:spTree>
      <p:nvGrpSpPr>
        <p:cNvPr id="1" name=""/>
        <p:cNvGrpSpPr/>
        <p:nvPr/>
      </p:nvGrpSpPr>
      <p:grpSpPr>
        <a:xfrm>
          <a:off x="0" y="0"/>
          <a:ext cx="0" cy="0"/>
          <a:chOff x="0" y="0"/>
          <a:chExt cx="0" cy="0"/>
        </a:xfrm>
      </p:grpSpPr>
      <p:sp>
        <p:nvSpPr>
          <p:cNvPr id="3" name="Content Placeholder 1"/>
          <p:cNvSpPr>
            <a:spLocks noGrp="1"/>
          </p:cNvSpPr>
          <p:nvPr>
            <p:ph idx="1"/>
          </p:nvPr>
        </p:nvSpPr>
        <p:spPr>
          <a:xfrm>
            <a:off x="529185" y="1800000"/>
            <a:ext cx="11135785" cy="385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a:xfrm>
            <a:off x="524935" y="239740"/>
            <a:ext cx="9992784" cy="1085371"/>
          </a:xfrm>
        </p:spPr>
        <p:txBody>
          <a:bodyPr/>
          <a:lstStyle/>
          <a:p>
            <a:r>
              <a:rPr lang="en-US"/>
              <a:t>Click to edit Master title style</a:t>
            </a:r>
            <a:endParaRPr lang="en-US" dirty="0"/>
          </a:p>
        </p:txBody>
      </p:sp>
    </p:spTree>
    <p:extLst>
      <p:ext uri="{BB962C8B-B14F-4D97-AF65-F5344CB8AC3E}">
        <p14:creationId xmlns:p14="http://schemas.microsoft.com/office/powerpoint/2010/main" val="3334322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Content Placeholder 3"/>
          <p:cNvSpPr>
            <a:spLocks noGrp="1"/>
          </p:cNvSpPr>
          <p:nvPr>
            <p:ph sz="quarter" idx="3"/>
          </p:nvPr>
        </p:nvSpPr>
        <p:spPr>
          <a:xfrm>
            <a:off x="6193385" y="1795464"/>
            <a:ext cx="5467351" cy="42846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1"/>
          <p:cNvSpPr>
            <a:spLocks noGrp="1"/>
          </p:cNvSpPr>
          <p:nvPr>
            <p:ph sz="half" idx="1"/>
          </p:nvPr>
        </p:nvSpPr>
        <p:spPr>
          <a:xfrm>
            <a:off x="524952" y="1795463"/>
            <a:ext cx="5465233" cy="42846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524935" y="239740"/>
            <a:ext cx="9992784" cy="1085371"/>
          </a:xfrm>
        </p:spPr>
        <p:txBody>
          <a:bodyPr/>
          <a:lstStyle/>
          <a:p>
            <a:r>
              <a:rPr lang="en-US"/>
              <a:t>Click to edit Master title style</a:t>
            </a:r>
          </a:p>
        </p:txBody>
      </p:sp>
    </p:spTree>
    <p:extLst>
      <p:ext uri="{BB962C8B-B14F-4D97-AF65-F5344CB8AC3E}">
        <p14:creationId xmlns:p14="http://schemas.microsoft.com/office/powerpoint/2010/main" val="3674726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3 columns">
    <p:spTree>
      <p:nvGrpSpPr>
        <p:cNvPr id="1" name=""/>
        <p:cNvGrpSpPr/>
        <p:nvPr/>
      </p:nvGrpSpPr>
      <p:grpSpPr>
        <a:xfrm>
          <a:off x="0" y="0"/>
          <a:ext cx="0" cy="0"/>
          <a:chOff x="0" y="0"/>
          <a:chExt cx="0" cy="0"/>
        </a:xfrm>
      </p:grpSpPr>
      <p:sp>
        <p:nvSpPr>
          <p:cNvPr id="8" name="Content Placeholder 3"/>
          <p:cNvSpPr>
            <a:spLocks noGrp="1"/>
          </p:cNvSpPr>
          <p:nvPr>
            <p:ph sz="quarter" idx="12" hasCustomPrompt="1"/>
          </p:nvPr>
        </p:nvSpPr>
        <p:spPr>
          <a:xfrm>
            <a:off x="8081436" y="1800225"/>
            <a:ext cx="3583517" cy="4724399"/>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sz="quarter" idx="11" hasCustomPrompt="1"/>
          </p:nvPr>
        </p:nvSpPr>
        <p:spPr>
          <a:xfrm>
            <a:off x="4305300" y="1800225"/>
            <a:ext cx="3583517" cy="4724399"/>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1"/>
          <p:cNvSpPr>
            <a:spLocks noGrp="1"/>
          </p:cNvSpPr>
          <p:nvPr>
            <p:ph sz="quarter" idx="10" hasCustomPrompt="1"/>
          </p:nvPr>
        </p:nvSpPr>
        <p:spPr>
          <a:xfrm>
            <a:off x="524936" y="1800225"/>
            <a:ext cx="3583517" cy="4724399"/>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p:cNvSpPr>
            <a:spLocks noGrp="1"/>
          </p:cNvSpPr>
          <p:nvPr>
            <p:ph type="title"/>
          </p:nvPr>
        </p:nvSpPr>
        <p:spPr>
          <a:xfrm>
            <a:off x="524935" y="239740"/>
            <a:ext cx="9992784" cy="1085371"/>
          </a:xfrm>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title, righ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524935" y="1800225"/>
            <a:ext cx="5473700" cy="47244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p:cNvSpPr>
            <a:spLocks noGrp="1"/>
          </p:cNvSpPr>
          <p:nvPr>
            <p:ph type="title"/>
          </p:nvPr>
        </p:nvSpPr>
        <p:spPr>
          <a:xfrm>
            <a:off x="524953" y="239740"/>
            <a:ext cx="9992783" cy="1085371"/>
          </a:xfrm>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ll title, righ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524934" y="1800225"/>
            <a:ext cx="5139267" cy="47244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p:cNvSpPr>
            <a:spLocks noGrp="1"/>
          </p:cNvSpPr>
          <p:nvPr>
            <p:ph type="title"/>
          </p:nvPr>
        </p:nvSpPr>
        <p:spPr>
          <a:xfrm>
            <a:off x="524953" y="239740"/>
            <a:ext cx="5139265" cy="1085371"/>
          </a:xfrm>
        </p:spPr>
        <p:txBody>
          <a:bodyPr/>
          <a:lstStyle/>
          <a:p>
            <a:r>
              <a:rPr lang="en-US"/>
              <a:t>Click to edit Master title style</a:t>
            </a:r>
          </a:p>
        </p:txBody>
      </p:sp>
    </p:spTree>
    <p:extLst>
      <p:ext uri="{BB962C8B-B14F-4D97-AF65-F5344CB8AC3E}">
        <p14:creationId xmlns:p14="http://schemas.microsoft.com/office/powerpoint/2010/main" val="2283548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title, lef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6191251" y="1800225"/>
            <a:ext cx="5473700" cy="47244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p:cNvSpPr>
            <a:spLocks noGrp="1"/>
          </p:cNvSpPr>
          <p:nvPr>
            <p:ph type="title"/>
          </p:nvPr>
        </p:nvSpPr>
        <p:spPr>
          <a:xfrm>
            <a:off x="524935" y="239740"/>
            <a:ext cx="9992784" cy="1085371"/>
          </a:xfrm>
        </p:spPr>
        <p:txBody>
          <a:bodyPr/>
          <a:lstStyle/>
          <a:p>
            <a:r>
              <a:rPr lang="en-US"/>
              <a:t>Click to edit Master title style</a:t>
            </a:r>
            <a:endParaRPr lang="en-US" dirty="0"/>
          </a:p>
        </p:txBody>
      </p:sp>
    </p:spTree>
    <p:extLst>
      <p:ext uri="{BB962C8B-B14F-4D97-AF65-F5344CB8AC3E}">
        <p14:creationId xmlns:p14="http://schemas.microsoft.com/office/powerpoint/2010/main" val="262973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itle, lef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6191251" y="1800225"/>
            <a:ext cx="5473700" cy="47244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p:cNvSpPr>
            <a:spLocks noGrp="1"/>
          </p:cNvSpPr>
          <p:nvPr>
            <p:ph type="title"/>
          </p:nvPr>
        </p:nvSpPr>
        <p:spPr>
          <a:xfrm>
            <a:off x="6193384" y="239740"/>
            <a:ext cx="4324351" cy="1085371"/>
          </a:xfrm>
        </p:spPr>
        <p:txBody>
          <a:bodyPr/>
          <a:lstStyle/>
          <a:p>
            <a:r>
              <a:rPr lang="en-US"/>
              <a:t>Click to edit Master title style</a:t>
            </a:r>
            <a:endParaRPr lang="en-US" dirty="0"/>
          </a:p>
        </p:txBody>
      </p:sp>
    </p:spTree>
    <p:extLst>
      <p:ext uri="{BB962C8B-B14F-4D97-AF65-F5344CB8AC3E}">
        <p14:creationId xmlns:p14="http://schemas.microsoft.com/office/powerpoint/2010/main" val="525909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w small title, lef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6191251" y="3545867"/>
            <a:ext cx="5473700" cy="2978785"/>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p:cNvSpPr>
            <a:spLocks noGrp="1"/>
          </p:cNvSpPr>
          <p:nvPr>
            <p:ph type="title"/>
          </p:nvPr>
        </p:nvSpPr>
        <p:spPr>
          <a:xfrm>
            <a:off x="6191251" y="1797551"/>
            <a:ext cx="5473700" cy="1085371"/>
          </a:xfrm>
        </p:spPr>
        <p:txBody>
          <a:bodyPr/>
          <a:lstStyle/>
          <a:p>
            <a:r>
              <a:rPr lang="en-US"/>
              <a:t>Click to edit Master title style</a:t>
            </a:r>
            <a:endParaRPr lang="en-US" dirty="0"/>
          </a:p>
        </p:txBody>
      </p:sp>
    </p:spTree>
    <p:extLst>
      <p:ext uri="{BB962C8B-B14F-4D97-AF65-F5344CB8AC3E}">
        <p14:creationId xmlns:p14="http://schemas.microsoft.com/office/powerpoint/2010/main" val="4071865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8" name="LeftInfo"/>
          <p:cNvSpPr txBox="1">
            <a:spLocks noChangeArrowheads="1"/>
          </p:cNvSpPr>
          <p:nvPr/>
        </p:nvSpPr>
        <p:spPr bwMode="auto">
          <a:xfrm>
            <a:off x="-2515809" y="438152"/>
            <a:ext cx="2352392" cy="6201698"/>
          </a:xfrm>
          <a:prstGeom prst="rect">
            <a:avLst/>
          </a:prstGeom>
          <a:noFill/>
          <a:ln w="9525">
            <a:noFill/>
            <a:miter lim="800000"/>
            <a:headEnd/>
            <a:tailEnd/>
          </a:ln>
          <a:effectLst/>
        </p:spPr>
        <p:txBody>
          <a:bodyPr wrap="square">
            <a:spAutoFit/>
          </a:bodyPr>
          <a:lstStyle/>
          <a:p>
            <a:pPr algn="r">
              <a:spcBef>
                <a:spcPct val="0"/>
              </a:spcBef>
            </a:pPr>
            <a:r>
              <a:rPr lang="en-US" sz="1200" noProof="0" dirty="0">
                <a:solidFill>
                  <a:srgbClr val="FFFFFF"/>
                </a:solidFill>
              </a:rPr>
              <a:t>Slide title </a:t>
            </a:r>
          </a:p>
          <a:p>
            <a:pPr algn="r">
              <a:spcBef>
                <a:spcPct val="0"/>
              </a:spcBef>
            </a:pPr>
            <a:r>
              <a:rPr lang="en-US" sz="1200" noProof="0" dirty="0">
                <a:solidFill>
                  <a:srgbClr val="FFFFFF"/>
                </a:solidFill>
              </a:rPr>
              <a:t>44 pt</a:t>
            </a:r>
          </a:p>
          <a:p>
            <a:pPr algn="r">
              <a:spcBef>
                <a:spcPct val="0"/>
              </a:spcBef>
            </a:pPr>
            <a:endParaRPr lang="en-US" sz="1200" noProof="0" dirty="0">
              <a:solidFill>
                <a:srgbClr val="FFFFFF"/>
              </a:solidFill>
            </a:endParaRPr>
          </a:p>
          <a:p>
            <a:pPr algn="r">
              <a:spcBef>
                <a:spcPct val="0"/>
              </a:spcBef>
            </a:pPr>
            <a:endParaRPr lang="en-US" sz="1200" noProof="0" dirty="0">
              <a:solidFill>
                <a:srgbClr val="FFFFFF"/>
              </a:solidFill>
            </a:endParaRPr>
          </a:p>
          <a:p>
            <a:pPr algn="r">
              <a:spcBef>
                <a:spcPct val="0"/>
              </a:spcBef>
            </a:pPr>
            <a:endParaRPr lang="en-US" sz="1200" noProof="0" dirty="0">
              <a:solidFill>
                <a:srgbClr val="FFFFFF"/>
              </a:solidFill>
            </a:endParaRPr>
          </a:p>
          <a:p>
            <a:pPr algn="r">
              <a:spcBef>
                <a:spcPct val="0"/>
              </a:spcBef>
            </a:pPr>
            <a:endParaRPr lang="en-US" sz="1200" noProof="0" dirty="0">
              <a:solidFill>
                <a:srgbClr val="FFFFFF"/>
              </a:solidFill>
            </a:endParaRPr>
          </a:p>
          <a:p>
            <a:pPr algn="r">
              <a:spcBef>
                <a:spcPct val="0"/>
              </a:spcBef>
            </a:pPr>
            <a:endParaRPr lang="en-US" sz="1200" noProof="0" dirty="0">
              <a:solidFill>
                <a:srgbClr val="FFFFFF"/>
              </a:solidFill>
            </a:endParaRPr>
          </a:p>
          <a:p>
            <a:pPr algn="r">
              <a:spcBef>
                <a:spcPct val="0"/>
              </a:spcBef>
            </a:pPr>
            <a:endParaRPr lang="en-US" sz="1200" noProof="0" dirty="0">
              <a:solidFill>
                <a:srgbClr val="FFFFFF"/>
              </a:solidFill>
            </a:endParaRPr>
          </a:p>
          <a:p>
            <a:pPr algn="r">
              <a:spcBef>
                <a:spcPct val="0"/>
              </a:spcBef>
            </a:pPr>
            <a:r>
              <a:rPr lang="en-US" sz="1200" noProof="0" dirty="0">
                <a:solidFill>
                  <a:srgbClr val="FFFFFF"/>
                </a:solidFill>
              </a:rPr>
              <a:t>Text and bullet level 1</a:t>
            </a:r>
          </a:p>
          <a:p>
            <a:pPr algn="r">
              <a:spcBef>
                <a:spcPct val="0"/>
              </a:spcBef>
            </a:pPr>
            <a:r>
              <a:rPr lang="en-US" sz="1200" noProof="0" dirty="0">
                <a:solidFill>
                  <a:srgbClr val="FFFFFF"/>
                </a:solidFill>
              </a:rPr>
              <a:t> minimum 24 pt</a:t>
            </a:r>
          </a:p>
          <a:p>
            <a:pPr algn="r">
              <a:spcBef>
                <a:spcPct val="0"/>
              </a:spcBef>
            </a:pPr>
            <a:endParaRPr lang="en-US" sz="1200" noProof="0" dirty="0">
              <a:solidFill>
                <a:srgbClr val="FFFFFF"/>
              </a:solidFill>
            </a:endParaRPr>
          </a:p>
          <a:p>
            <a:pPr algn="r">
              <a:spcBef>
                <a:spcPct val="0"/>
              </a:spcBef>
            </a:pPr>
            <a:r>
              <a:rPr lang="en-US" sz="1200" noProof="0" dirty="0">
                <a:solidFill>
                  <a:srgbClr val="FFFFFF"/>
                </a:solidFill>
              </a:rPr>
              <a:t>Bullets level 2-5</a:t>
            </a:r>
          </a:p>
          <a:p>
            <a:pPr algn="r">
              <a:spcBef>
                <a:spcPct val="0"/>
              </a:spcBef>
            </a:pPr>
            <a:r>
              <a:rPr lang="en-US" sz="1200" noProof="0" dirty="0">
                <a:solidFill>
                  <a:srgbClr val="FFFFFF"/>
                </a:solidFill>
              </a:rPr>
              <a:t>minimum 20 pt</a:t>
            </a:r>
          </a:p>
          <a:p>
            <a:pPr algn="r">
              <a:spcBef>
                <a:spcPct val="0"/>
              </a:spcBef>
            </a:pPr>
            <a:endParaRPr lang="en-US" sz="1200" noProof="0" dirty="0">
              <a:solidFill>
                <a:srgbClr val="FFFFFF"/>
              </a:solidFill>
            </a:endParaRPr>
          </a:p>
          <a:p>
            <a:pPr algn="r"/>
            <a:endParaRPr lang="en-US" sz="800" noProof="0" dirty="0">
              <a:solidFill>
                <a:schemeClr val="bg1"/>
              </a:solidFill>
            </a:endParaRPr>
          </a:p>
          <a:p>
            <a:pPr algn="r"/>
            <a:endParaRPr lang="en-US" sz="800" noProof="0" dirty="0">
              <a:solidFill>
                <a:schemeClr val="bg1"/>
              </a:solidFill>
            </a:endParaRPr>
          </a:p>
          <a:p>
            <a:pPr algn="r"/>
            <a:endParaRPr lang="en-US" sz="800" noProof="0" dirty="0">
              <a:solidFill>
                <a:schemeClr val="bg1"/>
              </a:solidFill>
            </a:endParaRPr>
          </a:p>
          <a:p>
            <a:r>
              <a:rPr lang="en-US" sz="500" noProof="0" dirty="0">
                <a:solidFill>
                  <a:srgbClr val="9FB7D3"/>
                </a:solidFill>
                <a:latin typeface="+mn-lt"/>
              </a:rPr>
              <a:t>Characters for Embedded font:</a:t>
            </a:r>
            <a:br>
              <a:rPr lang="en-US" sz="500" noProof="0" dirty="0">
                <a:solidFill>
                  <a:srgbClr val="9FB7D3"/>
                </a:solidFill>
                <a:latin typeface="+mn-lt"/>
              </a:rPr>
            </a:br>
            <a:r>
              <a:rPr lang="en-US" sz="500" noProof="0" dirty="0">
                <a:solidFill>
                  <a:srgbClr val="9FB7D3"/>
                </a:solidFill>
                <a:latin typeface="Ericsson Capital TT" pitchFamily="2" charset="0"/>
              </a:rPr>
              <a:t>!"#$%&amp;'()*+,-./0123456789:;&lt;=&gt;?@ABCDEFGHIJKLMNOPQRSTUVWXYZ[\]^_`abcdefghijklmnopqrstuvwxyz{|}~¡¢£¤¥¦§¨©ª«¬®¯°±²³´¶·¸¹º»¼½ÀÁÂÃÄÅÆÇÈËÌÍÎÏÐÑÒÓÔÕÖ×ØÙÚÛÜÝÞßàáâãäåæçèéêëìíîïðñòóôõö÷øùúûüýþÿĀāĂăąĆćĊċČĎďĐđĒĖėĘęĚěĞğĠġĢģĪīĮįİıĶķĹĺĻļĽľŁłŃńŅņŇňŌŐőŒœŔŕŖŗŘřŚśŞşŠšŢţŤťŪūŮůŰűŲųŴŵŶŷŸŹźŻżŽžƒȘșˆˇ˘˙˚˛˜˝ẀẁẃẄẅỲỳ–—‘’‚“”„†‡•…‰‹›⁄€™ĀĀĂĂĄĄĆĆĊĊČČĎĎĐĐĒĒĖĖĘĘĚĚĞĞĠĠĢĢĪĪĮĮİĶĶĹĹĻĻĽĽŃŃŅŅŇŇŌŌŐŐŔŔŖŖŘŘŚŚŞŞŢŢŤŤŪŪŮŮŰŰŲŲŴŴŶŶŹŹŻŻȘș−≤≥ﬁﬂ</a:t>
            </a:r>
            <a:endParaRPr lang="en-US" sz="500" i="1" noProof="0" dirty="0">
              <a:solidFill>
                <a:srgbClr val="9FB7D3"/>
              </a:solidFill>
              <a:latin typeface="Ericsson Capital TT" pitchFamily="2" charset="0"/>
            </a:endParaRPr>
          </a:p>
          <a:p>
            <a:endParaRPr lang="en-US" sz="500" i="1" noProof="0" dirty="0">
              <a:solidFill>
                <a:srgbClr val="9FB7D3"/>
              </a:solidFill>
              <a:latin typeface="Ericsson Capital TT" pitchFamily="2" charset="0"/>
            </a:endParaRPr>
          </a:p>
          <a:p>
            <a:r>
              <a:rPr lang="en-US" sz="500" noProof="0" dirty="0">
                <a:solidFill>
                  <a:srgbClr val="9FB7D3"/>
                </a:solidFill>
                <a:latin typeface="Ericsson Capital TT" pitchFamily="2" charset="0"/>
              </a:rPr>
              <a:t>ΆΈΉΊΌΎΏΐΑΒΓΕΖΗΘΙΚΛΜΝΞΟΠΡΣΤΥΦΧΨΪΫΆΈΉΊΰαβγδεζηθικλνξορςΣΤΥΦΧΨΩΪΫΌΎΏ</a:t>
            </a:r>
            <a:endParaRPr lang="en-US" sz="500" i="1" noProof="0" dirty="0">
              <a:solidFill>
                <a:srgbClr val="9FB7D3"/>
              </a:solidFill>
              <a:latin typeface="Ericsson Capital TT" pitchFamily="2" charset="0"/>
            </a:endParaRPr>
          </a:p>
          <a:p>
            <a:r>
              <a:rPr lang="en-US" sz="500" noProof="0" dirty="0">
                <a:solidFill>
                  <a:srgbClr val="9FB7D3"/>
                </a:solidFill>
                <a:latin typeface="Ericsson Capital TT" pitchFamily="2" charset="0"/>
              </a:rPr>
              <a:t>ЁЂЃЄЅІЇЈЉЊЋЌЎЏАБВГДЕЖЗИЙКЛМНОПРСТУФХЦЧШЩЪЫЬЭЮЯАБВГДЕЖЗИЙКЛМНОПРСТУФХЦЧШЩЪЫЬЭЮЯЁЂЃЄЅІЇЈЉЊЋЌЎЏѢѢѲѲѴѴҐҐәǽẀẁẂẃẄẅỲỳ№</a:t>
            </a:r>
          </a:p>
          <a:p>
            <a:pPr>
              <a:lnSpc>
                <a:spcPct val="80000"/>
              </a:lnSpc>
              <a:spcBef>
                <a:spcPct val="20000"/>
              </a:spcBef>
            </a:pPr>
            <a:endParaRPr lang="en-US" sz="500" noProof="0" dirty="0">
              <a:solidFill>
                <a:srgbClr val="9FB7D3"/>
              </a:solidFill>
              <a:latin typeface="Ericsson Capital TT" pitchFamily="2" charset="0"/>
            </a:endParaRPr>
          </a:p>
          <a:p>
            <a:pPr algn="r">
              <a:spcBef>
                <a:spcPct val="0"/>
              </a:spcBef>
            </a:pPr>
            <a:endParaRPr lang="en-US" sz="500" noProof="0" dirty="0">
              <a:solidFill>
                <a:schemeClr val="bg1"/>
              </a:solidFill>
              <a:latin typeface="Ericsson Capital TT" pitchFamily="2" charset="0"/>
            </a:endParaRPr>
          </a:p>
          <a:p>
            <a:pPr algn="r">
              <a:spcBef>
                <a:spcPct val="0"/>
              </a:spcBef>
            </a:pPr>
            <a:endParaRPr lang="en-US" sz="800" noProof="0" dirty="0">
              <a:solidFill>
                <a:schemeClr val="bg1"/>
              </a:solidFill>
              <a:latin typeface="Ericsson Capital TT" pitchFamily="2" charset="0"/>
            </a:endParaRPr>
          </a:p>
          <a:p>
            <a:pPr algn="r">
              <a:spcBef>
                <a:spcPct val="0"/>
              </a:spcBef>
            </a:pPr>
            <a:endParaRPr lang="en-US" sz="800" noProof="0" dirty="0">
              <a:solidFill>
                <a:schemeClr val="bg1"/>
              </a:solidFill>
              <a:latin typeface="Ericsson Capital TT" pitchFamily="2" charset="0"/>
            </a:endParaRPr>
          </a:p>
          <a:p>
            <a:pPr algn="r">
              <a:spcBef>
                <a:spcPct val="0"/>
              </a:spcBef>
            </a:pPr>
            <a:endParaRPr lang="en-US" sz="800" noProof="0" dirty="0">
              <a:solidFill>
                <a:schemeClr val="bg1"/>
              </a:solidFill>
              <a:latin typeface="Ericsson Capital TT" pitchFamily="2" charset="0"/>
            </a:endParaRPr>
          </a:p>
          <a:p>
            <a:pPr algn="r">
              <a:spcBef>
                <a:spcPct val="0"/>
              </a:spcBef>
            </a:pPr>
            <a:endParaRPr lang="en-US" sz="800" noProof="0" dirty="0">
              <a:solidFill>
                <a:schemeClr val="bg1"/>
              </a:solidFill>
              <a:latin typeface="Ericsson Capital TT" pitchFamily="2" charset="0"/>
            </a:endParaRPr>
          </a:p>
          <a:p>
            <a:pPr algn="r">
              <a:spcBef>
                <a:spcPct val="0"/>
              </a:spcBef>
            </a:pPr>
            <a:endParaRPr lang="en-US" sz="800" noProof="0" dirty="0">
              <a:solidFill>
                <a:schemeClr val="bg1"/>
              </a:solidFill>
              <a:latin typeface="Ericsson Capital TT" pitchFamily="2" charset="0"/>
            </a:endParaRPr>
          </a:p>
          <a:p>
            <a:pPr algn="r">
              <a:spcBef>
                <a:spcPct val="0"/>
              </a:spcBef>
            </a:pPr>
            <a:endParaRPr lang="en-US" sz="1400" noProof="0" dirty="0">
              <a:solidFill>
                <a:schemeClr val="bg1"/>
              </a:solidFill>
            </a:endParaRPr>
          </a:p>
          <a:p>
            <a:pPr algn="r">
              <a:spcBef>
                <a:spcPct val="0"/>
              </a:spcBef>
            </a:pPr>
            <a:r>
              <a:rPr lang="en-US" sz="1200" noProof="0" dirty="0">
                <a:solidFill>
                  <a:schemeClr val="bg1"/>
                </a:solidFill>
              </a:rPr>
              <a:t>Do not add objects or text in the footer area</a:t>
            </a:r>
          </a:p>
        </p:txBody>
      </p:sp>
      <p:pic>
        <p:nvPicPr>
          <p:cNvPr id="9" name="Econ2011" descr="ECON_RGB"/>
          <p:cNvPicPr>
            <a:picLocks noChangeArrowheads="1"/>
          </p:cNvPicPr>
          <p:nvPr/>
        </p:nvPicPr>
        <p:blipFill>
          <a:blip r:embed="rId20" cstate="print"/>
          <a:srcRect/>
          <a:stretch>
            <a:fillRect/>
          </a:stretch>
        </p:blipFill>
        <p:spPr bwMode="auto">
          <a:xfrm>
            <a:off x="11209567" y="360000"/>
            <a:ext cx="444500" cy="588962"/>
          </a:xfrm>
          <a:prstGeom prst="rect">
            <a:avLst/>
          </a:prstGeom>
          <a:noFill/>
        </p:spPr>
      </p:pic>
      <p:sp>
        <p:nvSpPr>
          <p:cNvPr id="21523" name="txtfooterCopy"/>
          <p:cNvSpPr txBox="1">
            <a:spLocks noChangeArrowheads="1"/>
          </p:cNvSpPr>
          <p:nvPr/>
        </p:nvSpPr>
        <p:spPr bwMode="auto">
          <a:xfrm>
            <a:off x="527050" y="6524625"/>
            <a:ext cx="9865783" cy="215900"/>
          </a:xfrm>
          <a:prstGeom prst="rect">
            <a:avLst/>
          </a:prstGeom>
          <a:noFill/>
          <a:ln w="12700" algn="ctr">
            <a:noFill/>
            <a:miter lim="800000"/>
            <a:headEnd/>
            <a:tailEnd/>
          </a:ln>
          <a:effectLst/>
        </p:spPr>
        <p:txBody>
          <a:bodyPr lIns="72000" rIns="72000"/>
          <a:lstStyle/>
          <a:p>
            <a:pPr algn="l"/>
            <a:r>
              <a:rPr lang="en-US" sz="800" b="0" i="0" u="none">
                <a:solidFill>
                  <a:srgbClr val="87888A"/>
                </a:solidFill>
              </a:rPr>
              <a:t>Ericsson Internal  |  2017-02-14  |  Page </a:t>
            </a:r>
            <a:fld id="{4532575E-5253-4CC0-8179-8A6B5B26208A}" type="slidenum">
              <a:rPr lang="en-US" sz="800" b="0" i="0" u="none" smtClean="0">
                <a:solidFill>
                  <a:srgbClr val="87888A"/>
                </a:solidFill>
              </a:rPr>
              <a:t>‹#›</a:t>
            </a:fld>
            <a:endParaRPr lang="en-US" sz="800" b="0" i="0" u="none" dirty="0">
              <a:solidFill>
                <a:srgbClr val="87888A"/>
              </a:solidFill>
            </a:endParaRPr>
          </a:p>
        </p:txBody>
      </p:sp>
      <p:sp>
        <p:nvSpPr>
          <p:cNvPr id="21507" name="Content_SM"/>
          <p:cNvSpPr>
            <a:spLocks noGrp="1" noChangeArrowheads="1"/>
          </p:cNvSpPr>
          <p:nvPr>
            <p:ph type="body" idx="1"/>
          </p:nvPr>
        </p:nvSpPr>
        <p:spPr bwMode="auto">
          <a:xfrm>
            <a:off x="529185" y="1800000"/>
            <a:ext cx="11135785" cy="3852000"/>
          </a:xfrm>
          <a:prstGeom prst="rect">
            <a:avLst/>
          </a:prstGeom>
          <a:noFill/>
          <a:ln w="9525">
            <a:noFill/>
            <a:miter lim="800000"/>
            <a:headEnd/>
            <a:tailEnd/>
          </a:ln>
        </p:spPr>
        <p:txBody>
          <a:bodyPr vert="horz" wrap="square" lIns="72000" tIns="0" rIns="72000" bIns="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506" name="Title_SM"/>
          <p:cNvSpPr>
            <a:spLocks noGrp="1" noChangeArrowheads="1"/>
          </p:cNvSpPr>
          <p:nvPr>
            <p:ph type="title"/>
          </p:nvPr>
        </p:nvSpPr>
        <p:spPr bwMode="auto">
          <a:xfrm>
            <a:off x="524935" y="239740"/>
            <a:ext cx="9992784" cy="1085371"/>
          </a:xfrm>
          <a:prstGeom prst="rect">
            <a:avLst/>
          </a:prstGeom>
          <a:noFill/>
          <a:ln w="9525">
            <a:noFill/>
            <a:miter lim="800000"/>
            <a:headEnd/>
            <a:tailEnd/>
          </a:ln>
        </p:spPr>
        <p:txBody>
          <a:bodyPr vert="horz" wrap="square" lIns="72000" tIns="0" rIns="72000" bIns="0" numCol="1" anchor="ctr" anchorCtr="0" compatLnSpc="1">
            <a:prstTxWarp prst="textNoShape">
              <a:avLst/>
            </a:prstTxWarp>
            <a:normAutofit/>
          </a:bodyPr>
          <a:lstStyle/>
          <a:p>
            <a:pPr lvl="0"/>
            <a:r>
              <a:rPr lang="en-US" dirty="0"/>
              <a:t>Click to Add Header</a:t>
            </a: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700" r:id="rId3"/>
    <p:sldLayoutId id="2147483681" r:id="rId4"/>
    <p:sldLayoutId id="2147483680" r:id="rId5"/>
    <p:sldLayoutId id="2147483699" r:id="rId6"/>
    <p:sldLayoutId id="2147483696" r:id="rId7"/>
    <p:sldLayoutId id="2147483698" r:id="rId8"/>
    <p:sldLayoutId id="2147483697" r:id="rId9"/>
    <p:sldLayoutId id="2147483685" r:id="rId10"/>
    <p:sldLayoutId id="2147483686" r:id="rId11"/>
    <p:sldLayoutId id="2147483687" r:id="rId12"/>
    <p:sldLayoutId id="2147483682" r:id="rId13"/>
    <p:sldLayoutId id="2147483683" r:id="rId14"/>
    <p:sldLayoutId id="2147483684" r:id="rId15"/>
    <p:sldLayoutId id="2147483688" r:id="rId16"/>
    <p:sldLayoutId id="2147483695" r:id="rId17"/>
    <p:sldLayoutId id="2147483701" r:id="rId18"/>
  </p:sldLayoutIdLst>
  <p:hf sldNum="0" hdr="0" ftr="0" dt="0"/>
  <p:txStyles>
    <p:titleStyle>
      <a:lvl1pPr algn="l" rtl="0" eaLnBrk="1" fontAlgn="base" hangingPunct="1">
        <a:lnSpc>
          <a:spcPct val="75000"/>
        </a:lnSpc>
        <a:spcBef>
          <a:spcPct val="0"/>
        </a:spcBef>
        <a:spcAft>
          <a:spcPct val="0"/>
        </a:spcAft>
        <a:defRPr sz="4400">
          <a:solidFill>
            <a:schemeClr val="tx1"/>
          </a:solidFill>
          <a:latin typeface="Ericsson Capital TT"/>
          <a:ea typeface="+mj-ea"/>
          <a:cs typeface="+mj-cs"/>
        </a:defRPr>
      </a:lvl1pPr>
      <a:lvl2pPr algn="l" rtl="0" eaLnBrk="1" fontAlgn="base" hangingPunct="1">
        <a:spcBef>
          <a:spcPct val="0"/>
        </a:spcBef>
        <a:spcAft>
          <a:spcPct val="0"/>
        </a:spcAft>
        <a:defRPr sz="3200">
          <a:solidFill>
            <a:schemeClr val="tx1"/>
          </a:solidFill>
          <a:latin typeface="Ericsson Capital TT" pitchFamily="2" charset="0"/>
        </a:defRPr>
      </a:lvl2pPr>
      <a:lvl3pPr algn="l" rtl="0" eaLnBrk="1" fontAlgn="base" hangingPunct="1">
        <a:spcBef>
          <a:spcPct val="0"/>
        </a:spcBef>
        <a:spcAft>
          <a:spcPct val="0"/>
        </a:spcAft>
        <a:defRPr sz="3200">
          <a:solidFill>
            <a:schemeClr val="tx1"/>
          </a:solidFill>
          <a:latin typeface="Ericsson Capital TT" pitchFamily="2" charset="0"/>
        </a:defRPr>
      </a:lvl3pPr>
      <a:lvl4pPr algn="l" rtl="0" eaLnBrk="1" fontAlgn="base" hangingPunct="1">
        <a:spcBef>
          <a:spcPct val="0"/>
        </a:spcBef>
        <a:spcAft>
          <a:spcPct val="0"/>
        </a:spcAft>
        <a:defRPr sz="3200">
          <a:solidFill>
            <a:schemeClr val="tx1"/>
          </a:solidFill>
          <a:latin typeface="Ericsson Capital TT" pitchFamily="2" charset="0"/>
        </a:defRPr>
      </a:lvl4pPr>
      <a:lvl5pPr algn="l" rtl="0" eaLnBrk="1" fontAlgn="base" hangingPunct="1">
        <a:spcBef>
          <a:spcPct val="0"/>
        </a:spcBef>
        <a:spcAft>
          <a:spcPct val="0"/>
        </a:spcAft>
        <a:defRPr sz="3200">
          <a:solidFill>
            <a:schemeClr val="tx1"/>
          </a:solidFill>
          <a:latin typeface="Ericsson Capital TT" pitchFamily="2" charset="0"/>
        </a:defRPr>
      </a:lvl5pPr>
      <a:lvl6pPr marL="457200" algn="l" rtl="0" eaLnBrk="1" fontAlgn="base" hangingPunct="1">
        <a:spcBef>
          <a:spcPct val="0"/>
        </a:spcBef>
        <a:spcAft>
          <a:spcPct val="0"/>
        </a:spcAft>
        <a:defRPr sz="3200">
          <a:solidFill>
            <a:schemeClr val="tx1"/>
          </a:solidFill>
          <a:latin typeface="Ericsson Capital TT" pitchFamily="2" charset="0"/>
        </a:defRPr>
      </a:lvl6pPr>
      <a:lvl7pPr marL="914400" algn="l" rtl="0" eaLnBrk="1" fontAlgn="base" hangingPunct="1">
        <a:spcBef>
          <a:spcPct val="0"/>
        </a:spcBef>
        <a:spcAft>
          <a:spcPct val="0"/>
        </a:spcAft>
        <a:defRPr sz="3200">
          <a:solidFill>
            <a:schemeClr val="tx1"/>
          </a:solidFill>
          <a:latin typeface="Ericsson Capital TT" pitchFamily="2" charset="0"/>
        </a:defRPr>
      </a:lvl7pPr>
      <a:lvl8pPr marL="1371600" algn="l" rtl="0" eaLnBrk="1" fontAlgn="base" hangingPunct="1">
        <a:spcBef>
          <a:spcPct val="0"/>
        </a:spcBef>
        <a:spcAft>
          <a:spcPct val="0"/>
        </a:spcAft>
        <a:defRPr sz="3200">
          <a:solidFill>
            <a:schemeClr val="tx1"/>
          </a:solidFill>
          <a:latin typeface="Ericsson Capital TT" pitchFamily="2" charset="0"/>
        </a:defRPr>
      </a:lvl8pPr>
      <a:lvl9pPr marL="1828800" algn="l" rtl="0" eaLnBrk="1" fontAlgn="base" hangingPunct="1">
        <a:spcBef>
          <a:spcPct val="0"/>
        </a:spcBef>
        <a:spcAft>
          <a:spcPct val="0"/>
        </a:spcAft>
        <a:defRPr sz="3200">
          <a:solidFill>
            <a:schemeClr val="tx1"/>
          </a:solidFill>
          <a:latin typeface="Ericsson Capital TT" pitchFamily="2" charset="0"/>
        </a:defRPr>
      </a:lvl9pPr>
    </p:titleStyle>
    <p:bodyStyle>
      <a:lvl1pPr marL="176213" indent="-176213" algn="l" rtl="0" eaLnBrk="1" fontAlgn="base" hangingPunct="1">
        <a:spcBef>
          <a:spcPct val="20000"/>
        </a:spcBef>
        <a:spcAft>
          <a:spcPct val="0"/>
        </a:spcAft>
        <a:buClr>
          <a:srgbClr val="00A9D4"/>
        </a:buClr>
        <a:buFont typeface="Arial" charset="0"/>
        <a:buChar char="›"/>
        <a:defRPr sz="2400">
          <a:solidFill>
            <a:schemeClr val="tx1"/>
          </a:solidFill>
          <a:latin typeface="+mn-lt"/>
          <a:ea typeface="+mn-ea"/>
          <a:cs typeface="+mn-cs"/>
        </a:defRPr>
      </a:lvl1pPr>
      <a:lvl2pPr marL="533400" indent="-177800"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2pPr>
      <a:lvl3pPr marL="892175" indent="-179388" algn="l" rtl="0" eaLnBrk="1" fontAlgn="base" hangingPunct="1">
        <a:spcBef>
          <a:spcPct val="20000"/>
        </a:spcBef>
        <a:spcAft>
          <a:spcPct val="0"/>
        </a:spcAft>
        <a:buClr>
          <a:srgbClr val="92CCE5"/>
        </a:buClr>
        <a:buFont typeface="Ericsson Capital TT" pitchFamily="2" charset="0"/>
        <a:buChar char="›"/>
        <a:defRPr sz="2000">
          <a:solidFill>
            <a:schemeClr val="tx1"/>
          </a:solidFill>
          <a:latin typeface="+mn-lt"/>
        </a:defRPr>
      </a:lvl3pPr>
      <a:lvl4pPr marL="125253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4pPr>
      <a:lvl5pPr marL="16144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5pPr>
      <a:lvl6pPr marL="20716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png"/><Relationship Id="rId18" Type="http://schemas.openxmlformats.org/officeDocument/2006/relationships/image" Target="../media/image22.png"/><Relationship Id="rId26" Type="http://schemas.openxmlformats.org/officeDocument/2006/relationships/image" Target="../media/image29.png"/><Relationship Id="rId3" Type="http://schemas.openxmlformats.org/officeDocument/2006/relationships/hyperlink" Target="http://www.5gex.eu/" TargetMode="External"/><Relationship Id="rId21" Type="http://schemas.openxmlformats.org/officeDocument/2006/relationships/image" Target="../media/image24.png"/><Relationship Id="rId7" Type="http://schemas.openxmlformats.org/officeDocument/2006/relationships/image" Target="../media/image12.png"/><Relationship Id="rId12" Type="http://schemas.openxmlformats.org/officeDocument/2006/relationships/image" Target="../media/image17.jpeg"/><Relationship Id="rId17" Type="http://schemas.openxmlformats.org/officeDocument/2006/relationships/image" Target="../media/image21.jpeg"/><Relationship Id="rId25" Type="http://schemas.openxmlformats.org/officeDocument/2006/relationships/image" Target="../media/image28.png"/><Relationship Id="rId2" Type="http://schemas.openxmlformats.org/officeDocument/2006/relationships/notesSlide" Target="../notesSlides/notesSlide3.xml"/><Relationship Id="rId16" Type="http://schemas.openxmlformats.org/officeDocument/2006/relationships/image" Target="../media/image4.png"/><Relationship Id="rId20"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image" Target="../media/image11.png"/><Relationship Id="rId11" Type="http://schemas.openxmlformats.org/officeDocument/2006/relationships/image" Target="../media/image16.jpeg"/><Relationship Id="rId24" Type="http://schemas.openxmlformats.org/officeDocument/2006/relationships/image" Target="../media/image27.png"/><Relationship Id="rId5" Type="http://schemas.openxmlformats.org/officeDocument/2006/relationships/image" Target="../media/image10.jpeg"/><Relationship Id="rId15" Type="http://schemas.openxmlformats.org/officeDocument/2006/relationships/image" Target="../media/image20.png"/><Relationship Id="rId23" Type="http://schemas.openxmlformats.org/officeDocument/2006/relationships/image" Target="../media/image26.png"/><Relationship Id="rId10" Type="http://schemas.openxmlformats.org/officeDocument/2006/relationships/image" Target="../media/image15.jpeg"/><Relationship Id="rId19" Type="http://schemas.openxmlformats.org/officeDocument/2006/relationships/image" Target="../media/image23.png"/><Relationship Id="rId4" Type="http://schemas.openxmlformats.org/officeDocument/2006/relationships/image" Target="../media/image9.png"/><Relationship Id="rId9" Type="http://schemas.openxmlformats.org/officeDocument/2006/relationships/image" Target="../media/image14.jpeg"/><Relationship Id="rId14" Type="http://schemas.openxmlformats.org/officeDocument/2006/relationships/image" Target="../media/image19.png"/><Relationship Id="rId22"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icture 1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0" y="0"/>
            <a:ext cx="12189750" cy="6858000"/>
          </a:xfrm>
          <a:prstGeom prst="rect">
            <a:avLst/>
          </a:prstGeom>
        </p:spPr>
      </p:pic>
      <p:sp>
        <p:nvSpPr>
          <p:cNvPr id="3" name="Title 2"/>
          <p:cNvSpPr>
            <a:spLocks noGrp="1"/>
          </p:cNvSpPr>
          <p:nvPr>
            <p:ph type="title"/>
          </p:nvPr>
        </p:nvSpPr>
        <p:spPr>
          <a:xfrm>
            <a:off x="333829" y="18990"/>
            <a:ext cx="11509828" cy="1085371"/>
          </a:xfrm>
        </p:spPr>
        <p:txBody>
          <a:bodyPr>
            <a:normAutofit/>
          </a:bodyPr>
          <a:lstStyle/>
          <a:p>
            <a:r>
              <a:rPr lang="en-US" sz="3600" dirty="0">
                <a:solidFill>
                  <a:schemeClr val="bg1"/>
                </a:solidFill>
                <a:latin typeface="+mj-lt"/>
              </a:rPr>
              <a:t>5G Exchange Open </a:t>
            </a:r>
            <a:r>
              <a:rPr lang="en-US" sz="3600" dirty="0" err="1">
                <a:solidFill>
                  <a:schemeClr val="bg1"/>
                </a:solidFill>
                <a:latin typeface="+mj-lt"/>
              </a:rPr>
              <a:t>Coopetative</a:t>
            </a:r>
            <a:r>
              <a:rPr lang="en-US" sz="3600" dirty="0">
                <a:solidFill>
                  <a:schemeClr val="bg1"/>
                </a:solidFill>
                <a:latin typeface="+mj-lt"/>
              </a:rPr>
              <a:t> Ecosystem</a:t>
            </a:r>
            <a:br>
              <a:rPr lang="en-US" sz="3600" dirty="0">
                <a:solidFill>
                  <a:schemeClr val="bg1"/>
                </a:solidFill>
                <a:latin typeface="+mj-lt"/>
              </a:rPr>
            </a:br>
            <a:r>
              <a:rPr lang="en-US" sz="2400" dirty="0">
                <a:solidFill>
                  <a:schemeClr val="bg1"/>
                </a:solidFill>
                <a:latin typeface="+mj-lt"/>
              </a:rPr>
              <a:t>The Concept</a:t>
            </a:r>
          </a:p>
        </p:txBody>
      </p:sp>
      <p:sp>
        <p:nvSpPr>
          <p:cNvPr id="67" name="Freeform 3"/>
          <p:cNvSpPr>
            <a:spLocks noChangeAspect="1" noEditPoints="1"/>
          </p:cNvSpPr>
          <p:nvPr/>
        </p:nvSpPr>
        <p:spPr bwMode="auto">
          <a:xfrm>
            <a:off x="4738003" y="2944959"/>
            <a:ext cx="2684920" cy="1702992"/>
          </a:xfrm>
          <a:custGeom>
            <a:avLst/>
            <a:gdLst>
              <a:gd name="T0" fmla="*/ 2147483646 w 462"/>
              <a:gd name="T1" fmla="*/ 2147483646 h 293"/>
              <a:gd name="T2" fmla="*/ 2147483646 w 462"/>
              <a:gd name="T3" fmla="*/ 2147483646 h 293"/>
              <a:gd name="T4" fmla="*/ 2147483646 w 462"/>
              <a:gd name="T5" fmla="*/ 2147483646 h 293"/>
              <a:gd name="T6" fmla="*/ 2147483646 w 462"/>
              <a:gd name="T7" fmla="*/ 2147483646 h 293"/>
              <a:gd name="T8" fmla="*/ 2147483646 w 462"/>
              <a:gd name="T9" fmla="*/ 2147483646 h 293"/>
              <a:gd name="T10" fmla="*/ 2147483646 w 462"/>
              <a:gd name="T11" fmla="*/ 2147483646 h 293"/>
              <a:gd name="T12" fmla="*/ 2147483646 w 462"/>
              <a:gd name="T13" fmla="*/ 2147483646 h 293"/>
              <a:gd name="T14" fmla="*/ 2147483646 w 462"/>
              <a:gd name="T15" fmla="*/ 2147483646 h 293"/>
              <a:gd name="T16" fmla="*/ 2147483646 w 462"/>
              <a:gd name="T17" fmla="*/ 2147483646 h 293"/>
              <a:gd name="T18" fmla="*/ 2147483646 w 462"/>
              <a:gd name="T19" fmla="*/ 2147483646 h 293"/>
              <a:gd name="T20" fmla="*/ 2147483646 w 462"/>
              <a:gd name="T21" fmla="*/ 2147483646 h 293"/>
              <a:gd name="T22" fmla="*/ 2147483646 w 462"/>
              <a:gd name="T23" fmla="*/ 2147483646 h 293"/>
              <a:gd name="T24" fmla="*/ 2147483646 w 462"/>
              <a:gd name="T25" fmla="*/ 2147483646 h 293"/>
              <a:gd name="T26" fmla="*/ 2147483646 w 462"/>
              <a:gd name="T27" fmla="*/ 2147483646 h 293"/>
              <a:gd name="T28" fmla="*/ 2147483646 w 462"/>
              <a:gd name="T29" fmla="*/ 2147483646 h 293"/>
              <a:gd name="T30" fmla="*/ 2147483646 w 462"/>
              <a:gd name="T31" fmla="*/ 2147483646 h 293"/>
              <a:gd name="T32" fmla="*/ 2147483646 w 462"/>
              <a:gd name="T33" fmla="*/ 2147483646 h 293"/>
              <a:gd name="T34" fmla="*/ 2147483646 w 462"/>
              <a:gd name="T35" fmla="*/ 2147483646 h 293"/>
              <a:gd name="T36" fmla="*/ 2147483646 w 462"/>
              <a:gd name="T37" fmla="*/ 2147483646 h 293"/>
              <a:gd name="T38" fmla="*/ 2147483646 w 462"/>
              <a:gd name="T39" fmla="*/ 2147483646 h 293"/>
              <a:gd name="T40" fmla="*/ 2147483646 w 462"/>
              <a:gd name="T41" fmla="*/ 2147483646 h 293"/>
              <a:gd name="T42" fmla="*/ 2147483646 w 462"/>
              <a:gd name="T43" fmla="*/ 2147483646 h 293"/>
              <a:gd name="T44" fmla="*/ 2147483646 w 462"/>
              <a:gd name="T45" fmla="*/ 2147483646 h 293"/>
              <a:gd name="T46" fmla="*/ 2147483646 w 462"/>
              <a:gd name="T47" fmla="*/ 2147483646 h 293"/>
              <a:gd name="T48" fmla="*/ 2147483646 w 462"/>
              <a:gd name="T49" fmla="*/ 2147483646 h 293"/>
              <a:gd name="T50" fmla="*/ 2147483646 w 462"/>
              <a:gd name="T51" fmla="*/ 2147483646 h 293"/>
              <a:gd name="T52" fmla="*/ 2147483646 w 462"/>
              <a:gd name="T53" fmla="*/ 2147483646 h 293"/>
              <a:gd name="T54" fmla="*/ 2147483646 w 462"/>
              <a:gd name="T55" fmla="*/ 2147483646 h 293"/>
              <a:gd name="T56" fmla="*/ 2147483646 w 462"/>
              <a:gd name="T57" fmla="*/ 2147483646 h 293"/>
              <a:gd name="T58" fmla="*/ 2147483646 w 462"/>
              <a:gd name="T59" fmla="*/ 2147483646 h 293"/>
              <a:gd name="T60" fmla="*/ 2147483646 w 462"/>
              <a:gd name="T61" fmla="*/ 2147483646 h 293"/>
              <a:gd name="T62" fmla="*/ 2147483646 w 462"/>
              <a:gd name="T63" fmla="*/ 2147483646 h 293"/>
              <a:gd name="T64" fmla="*/ 2147483646 w 462"/>
              <a:gd name="T65" fmla="*/ 2147483646 h 293"/>
              <a:gd name="T66" fmla="*/ 2147483646 w 462"/>
              <a:gd name="T67" fmla="*/ 2147483646 h 293"/>
              <a:gd name="T68" fmla="*/ 2147483646 w 462"/>
              <a:gd name="T69" fmla="*/ 2147483646 h 293"/>
              <a:gd name="T70" fmla="*/ 2147483646 w 462"/>
              <a:gd name="T71" fmla="*/ 2147483646 h 293"/>
              <a:gd name="T72" fmla="*/ 2147483646 w 462"/>
              <a:gd name="T73" fmla="*/ 2147483646 h 293"/>
              <a:gd name="T74" fmla="*/ 2147483646 w 462"/>
              <a:gd name="T75" fmla="*/ 2147483646 h 293"/>
              <a:gd name="T76" fmla="*/ 2147483646 w 462"/>
              <a:gd name="T77" fmla="*/ 2147483646 h 293"/>
              <a:gd name="T78" fmla="*/ 2147483646 w 462"/>
              <a:gd name="T79" fmla="*/ 2147483646 h 293"/>
              <a:gd name="T80" fmla="*/ 2147483646 w 462"/>
              <a:gd name="T81" fmla="*/ 2147483646 h 293"/>
              <a:gd name="T82" fmla="*/ 2147483646 w 462"/>
              <a:gd name="T83" fmla="*/ 2147483646 h 293"/>
              <a:gd name="T84" fmla="*/ 2147483646 w 462"/>
              <a:gd name="T85" fmla="*/ 2147483646 h 293"/>
              <a:gd name="T86" fmla="*/ 2147483646 w 462"/>
              <a:gd name="T87" fmla="*/ 2147483646 h 293"/>
              <a:gd name="T88" fmla="*/ 2147483646 w 462"/>
              <a:gd name="T89" fmla="*/ 2147483646 h 293"/>
              <a:gd name="T90" fmla="*/ 2147483646 w 462"/>
              <a:gd name="T91" fmla="*/ 2147483646 h 293"/>
              <a:gd name="T92" fmla="*/ 2147483646 w 462"/>
              <a:gd name="T93" fmla="*/ 2147483646 h 293"/>
              <a:gd name="T94" fmla="*/ 2147483646 w 462"/>
              <a:gd name="T95" fmla="*/ 2147483646 h 293"/>
              <a:gd name="T96" fmla="*/ 2147483646 w 462"/>
              <a:gd name="T97" fmla="*/ 2147483646 h 293"/>
              <a:gd name="T98" fmla="*/ 2147483646 w 462"/>
              <a:gd name="T99" fmla="*/ 2147483646 h 29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2" h="293">
                <a:moveTo>
                  <a:pt x="348" y="111"/>
                </a:moveTo>
                <a:cubicBezTo>
                  <a:pt x="348" y="96"/>
                  <a:pt x="337" y="85"/>
                  <a:pt x="322" y="85"/>
                </a:cubicBezTo>
                <a:cubicBezTo>
                  <a:pt x="313" y="85"/>
                  <a:pt x="304" y="90"/>
                  <a:pt x="300" y="98"/>
                </a:cubicBezTo>
                <a:cubicBezTo>
                  <a:pt x="238" y="86"/>
                  <a:pt x="238" y="86"/>
                  <a:pt x="238" y="86"/>
                </a:cubicBezTo>
                <a:cubicBezTo>
                  <a:pt x="236" y="73"/>
                  <a:pt x="226" y="63"/>
                  <a:pt x="212" y="63"/>
                </a:cubicBezTo>
                <a:cubicBezTo>
                  <a:pt x="198" y="63"/>
                  <a:pt x="186" y="74"/>
                  <a:pt x="186" y="89"/>
                </a:cubicBezTo>
                <a:cubicBezTo>
                  <a:pt x="186" y="90"/>
                  <a:pt x="187" y="91"/>
                  <a:pt x="187" y="92"/>
                </a:cubicBezTo>
                <a:cubicBezTo>
                  <a:pt x="160" y="105"/>
                  <a:pt x="160" y="105"/>
                  <a:pt x="160" y="105"/>
                </a:cubicBezTo>
                <a:cubicBezTo>
                  <a:pt x="155" y="100"/>
                  <a:pt x="148" y="97"/>
                  <a:pt x="141" y="97"/>
                </a:cubicBezTo>
                <a:cubicBezTo>
                  <a:pt x="127" y="97"/>
                  <a:pt x="115" y="108"/>
                  <a:pt x="115" y="122"/>
                </a:cubicBezTo>
                <a:cubicBezTo>
                  <a:pt x="115" y="134"/>
                  <a:pt x="123" y="144"/>
                  <a:pt x="133" y="147"/>
                </a:cubicBezTo>
                <a:cubicBezTo>
                  <a:pt x="133" y="193"/>
                  <a:pt x="133" y="193"/>
                  <a:pt x="133" y="193"/>
                </a:cubicBezTo>
                <a:cubicBezTo>
                  <a:pt x="123" y="196"/>
                  <a:pt x="115" y="206"/>
                  <a:pt x="115" y="217"/>
                </a:cubicBezTo>
                <a:cubicBezTo>
                  <a:pt x="115" y="232"/>
                  <a:pt x="127" y="243"/>
                  <a:pt x="141" y="243"/>
                </a:cubicBezTo>
                <a:cubicBezTo>
                  <a:pt x="151" y="243"/>
                  <a:pt x="159" y="238"/>
                  <a:pt x="163" y="230"/>
                </a:cubicBezTo>
                <a:cubicBezTo>
                  <a:pt x="225" y="242"/>
                  <a:pt x="225" y="242"/>
                  <a:pt x="225" y="242"/>
                </a:cubicBezTo>
                <a:cubicBezTo>
                  <a:pt x="227" y="255"/>
                  <a:pt x="238" y="265"/>
                  <a:pt x="251" y="265"/>
                </a:cubicBezTo>
                <a:cubicBezTo>
                  <a:pt x="265" y="265"/>
                  <a:pt x="277" y="253"/>
                  <a:pt x="277" y="239"/>
                </a:cubicBezTo>
                <a:cubicBezTo>
                  <a:pt x="277" y="238"/>
                  <a:pt x="277" y="237"/>
                  <a:pt x="277" y="236"/>
                </a:cubicBezTo>
                <a:cubicBezTo>
                  <a:pt x="304" y="224"/>
                  <a:pt x="304" y="224"/>
                  <a:pt x="304" y="224"/>
                </a:cubicBezTo>
                <a:cubicBezTo>
                  <a:pt x="308" y="229"/>
                  <a:pt x="315" y="232"/>
                  <a:pt x="322" y="232"/>
                </a:cubicBezTo>
                <a:cubicBezTo>
                  <a:pt x="337" y="232"/>
                  <a:pt x="348" y="220"/>
                  <a:pt x="348" y="206"/>
                </a:cubicBezTo>
                <a:cubicBezTo>
                  <a:pt x="348" y="195"/>
                  <a:pt x="341" y="185"/>
                  <a:pt x="330" y="181"/>
                </a:cubicBezTo>
                <a:cubicBezTo>
                  <a:pt x="330" y="135"/>
                  <a:pt x="330" y="135"/>
                  <a:pt x="330" y="135"/>
                </a:cubicBezTo>
                <a:cubicBezTo>
                  <a:pt x="341" y="132"/>
                  <a:pt x="348" y="122"/>
                  <a:pt x="348" y="111"/>
                </a:cubicBezTo>
                <a:close/>
                <a:moveTo>
                  <a:pt x="235" y="101"/>
                </a:moveTo>
                <a:cubicBezTo>
                  <a:pt x="297" y="114"/>
                  <a:pt x="297" y="114"/>
                  <a:pt x="297" y="114"/>
                </a:cubicBezTo>
                <a:cubicBezTo>
                  <a:pt x="297" y="114"/>
                  <a:pt x="297" y="114"/>
                  <a:pt x="297" y="114"/>
                </a:cubicBezTo>
                <a:cubicBezTo>
                  <a:pt x="270" y="127"/>
                  <a:pt x="270" y="127"/>
                  <a:pt x="270" y="127"/>
                </a:cubicBezTo>
                <a:cubicBezTo>
                  <a:pt x="265" y="122"/>
                  <a:pt x="258" y="119"/>
                  <a:pt x="251" y="119"/>
                </a:cubicBezTo>
                <a:cubicBezTo>
                  <a:pt x="241" y="119"/>
                  <a:pt x="233" y="124"/>
                  <a:pt x="228" y="132"/>
                </a:cubicBezTo>
                <a:cubicBezTo>
                  <a:pt x="220" y="130"/>
                  <a:pt x="220" y="130"/>
                  <a:pt x="220" y="130"/>
                </a:cubicBezTo>
                <a:cubicBezTo>
                  <a:pt x="220" y="113"/>
                  <a:pt x="220" y="113"/>
                  <a:pt x="220" y="113"/>
                </a:cubicBezTo>
                <a:cubicBezTo>
                  <a:pt x="227" y="111"/>
                  <a:pt x="232" y="107"/>
                  <a:pt x="235" y="101"/>
                </a:cubicBezTo>
                <a:close/>
                <a:moveTo>
                  <a:pt x="220" y="160"/>
                </a:moveTo>
                <a:cubicBezTo>
                  <a:pt x="220" y="147"/>
                  <a:pt x="220" y="147"/>
                  <a:pt x="220" y="147"/>
                </a:cubicBezTo>
                <a:cubicBezTo>
                  <a:pt x="225" y="148"/>
                  <a:pt x="225" y="148"/>
                  <a:pt x="225" y="148"/>
                </a:cubicBezTo>
                <a:cubicBezTo>
                  <a:pt x="227" y="158"/>
                  <a:pt x="234" y="166"/>
                  <a:pt x="243" y="169"/>
                </a:cubicBezTo>
                <a:cubicBezTo>
                  <a:pt x="243" y="182"/>
                  <a:pt x="243" y="182"/>
                  <a:pt x="243" y="182"/>
                </a:cubicBezTo>
                <a:cubicBezTo>
                  <a:pt x="238" y="181"/>
                  <a:pt x="238" y="181"/>
                  <a:pt x="238" y="181"/>
                </a:cubicBezTo>
                <a:cubicBezTo>
                  <a:pt x="237" y="171"/>
                  <a:pt x="230" y="163"/>
                  <a:pt x="220" y="160"/>
                </a:cubicBezTo>
                <a:close/>
                <a:moveTo>
                  <a:pt x="222" y="184"/>
                </a:moveTo>
                <a:cubicBezTo>
                  <a:pt x="222" y="190"/>
                  <a:pt x="218" y="194"/>
                  <a:pt x="212" y="194"/>
                </a:cubicBezTo>
                <a:cubicBezTo>
                  <a:pt x="207" y="194"/>
                  <a:pt x="202" y="190"/>
                  <a:pt x="202" y="184"/>
                </a:cubicBezTo>
                <a:cubicBezTo>
                  <a:pt x="202" y="179"/>
                  <a:pt x="207" y="174"/>
                  <a:pt x="212" y="174"/>
                </a:cubicBezTo>
                <a:cubicBezTo>
                  <a:pt x="218" y="174"/>
                  <a:pt x="222" y="179"/>
                  <a:pt x="222" y="184"/>
                </a:cubicBezTo>
                <a:close/>
                <a:moveTo>
                  <a:pt x="241" y="144"/>
                </a:moveTo>
                <a:cubicBezTo>
                  <a:pt x="241" y="139"/>
                  <a:pt x="246" y="135"/>
                  <a:pt x="251" y="135"/>
                </a:cubicBezTo>
                <a:cubicBezTo>
                  <a:pt x="256" y="135"/>
                  <a:pt x="261" y="139"/>
                  <a:pt x="261" y="144"/>
                </a:cubicBezTo>
                <a:cubicBezTo>
                  <a:pt x="261" y="150"/>
                  <a:pt x="256" y="154"/>
                  <a:pt x="251" y="154"/>
                </a:cubicBezTo>
                <a:cubicBezTo>
                  <a:pt x="246" y="154"/>
                  <a:pt x="241" y="150"/>
                  <a:pt x="241" y="144"/>
                </a:cubicBezTo>
                <a:close/>
                <a:moveTo>
                  <a:pt x="212" y="79"/>
                </a:moveTo>
                <a:cubicBezTo>
                  <a:pt x="218" y="79"/>
                  <a:pt x="222" y="83"/>
                  <a:pt x="222" y="89"/>
                </a:cubicBezTo>
                <a:cubicBezTo>
                  <a:pt x="222" y="94"/>
                  <a:pt x="218" y="99"/>
                  <a:pt x="212" y="99"/>
                </a:cubicBezTo>
                <a:cubicBezTo>
                  <a:pt x="207" y="99"/>
                  <a:pt x="202" y="94"/>
                  <a:pt x="202" y="89"/>
                </a:cubicBezTo>
                <a:cubicBezTo>
                  <a:pt x="202" y="83"/>
                  <a:pt x="207" y="79"/>
                  <a:pt x="212" y="79"/>
                </a:cubicBezTo>
                <a:close/>
                <a:moveTo>
                  <a:pt x="194" y="106"/>
                </a:moveTo>
                <a:cubicBezTo>
                  <a:pt x="197" y="110"/>
                  <a:pt x="200" y="112"/>
                  <a:pt x="204" y="113"/>
                </a:cubicBezTo>
                <a:cubicBezTo>
                  <a:pt x="204" y="127"/>
                  <a:pt x="204" y="127"/>
                  <a:pt x="204" y="127"/>
                </a:cubicBezTo>
                <a:cubicBezTo>
                  <a:pt x="167" y="120"/>
                  <a:pt x="167" y="120"/>
                  <a:pt x="167" y="120"/>
                </a:cubicBezTo>
                <a:cubicBezTo>
                  <a:pt x="167" y="120"/>
                  <a:pt x="167" y="119"/>
                  <a:pt x="167" y="119"/>
                </a:cubicBezTo>
                <a:lnTo>
                  <a:pt x="194" y="106"/>
                </a:lnTo>
                <a:close/>
                <a:moveTo>
                  <a:pt x="131" y="122"/>
                </a:moveTo>
                <a:cubicBezTo>
                  <a:pt x="131" y="117"/>
                  <a:pt x="136" y="113"/>
                  <a:pt x="141" y="113"/>
                </a:cubicBezTo>
                <a:cubicBezTo>
                  <a:pt x="146" y="113"/>
                  <a:pt x="151" y="117"/>
                  <a:pt x="151" y="122"/>
                </a:cubicBezTo>
                <a:cubicBezTo>
                  <a:pt x="151" y="128"/>
                  <a:pt x="146" y="132"/>
                  <a:pt x="141" y="132"/>
                </a:cubicBezTo>
                <a:cubicBezTo>
                  <a:pt x="136" y="132"/>
                  <a:pt x="131" y="128"/>
                  <a:pt x="131" y="122"/>
                </a:cubicBezTo>
                <a:close/>
                <a:moveTo>
                  <a:pt x="141" y="227"/>
                </a:moveTo>
                <a:cubicBezTo>
                  <a:pt x="136" y="227"/>
                  <a:pt x="131" y="223"/>
                  <a:pt x="131" y="217"/>
                </a:cubicBezTo>
                <a:cubicBezTo>
                  <a:pt x="131" y="212"/>
                  <a:pt x="136" y="207"/>
                  <a:pt x="141" y="207"/>
                </a:cubicBezTo>
                <a:cubicBezTo>
                  <a:pt x="146" y="207"/>
                  <a:pt x="151" y="212"/>
                  <a:pt x="151" y="217"/>
                </a:cubicBezTo>
                <a:cubicBezTo>
                  <a:pt x="151" y="223"/>
                  <a:pt x="146" y="227"/>
                  <a:pt x="141" y="227"/>
                </a:cubicBezTo>
                <a:close/>
                <a:moveTo>
                  <a:pt x="160" y="200"/>
                </a:moveTo>
                <a:cubicBezTo>
                  <a:pt x="157" y="197"/>
                  <a:pt x="153" y="194"/>
                  <a:pt x="149" y="193"/>
                </a:cubicBezTo>
                <a:cubicBezTo>
                  <a:pt x="149" y="147"/>
                  <a:pt x="149" y="147"/>
                  <a:pt x="149" y="147"/>
                </a:cubicBezTo>
                <a:cubicBezTo>
                  <a:pt x="155" y="145"/>
                  <a:pt x="160" y="141"/>
                  <a:pt x="163" y="136"/>
                </a:cubicBezTo>
                <a:cubicBezTo>
                  <a:pt x="204" y="144"/>
                  <a:pt x="204" y="144"/>
                  <a:pt x="204" y="144"/>
                </a:cubicBezTo>
                <a:cubicBezTo>
                  <a:pt x="204" y="160"/>
                  <a:pt x="204" y="160"/>
                  <a:pt x="204" y="160"/>
                </a:cubicBezTo>
                <a:cubicBezTo>
                  <a:pt x="194" y="163"/>
                  <a:pt x="186" y="173"/>
                  <a:pt x="186" y="184"/>
                </a:cubicBezTo>
                <a:cubicBezTo>
                  <a:pt x="186" y="185"/>
                  <a:pt x="187" y="186"/>
                  <a:pt x="187" y="187"/>
                </a:cubicBezTo>
                <a:lnTo>
                  <a:pt x="160" y="200"/>
                </a:lnTo>
                <a:close/>
                <a:moveTo>
                  <a:pt x="228" y="227"/>
                </a:moveTo>
                <a:cubicBezTo>
                  <a:pt x="167" y="214"/>
                  <a:pt x="167" y="214"/>
                  <a:pt x="167" y="214"/>
                </a:cubicBezTo>
                <a:cubicBezTo>
                  <a:pt x="194" y="202"/>
                  <a:pt x="194" y="202"/>
                  <a:pt x="194" y="202"/>
                </a:cubicBezTo>
                <a:cubicBezTo>
                  <a:pt x="198" y="207"/>
                  <a:pt x="205" y="210"/>
                  <a:pt x="212" y="210"/>
                </a:cubicBezTo>
                <a:cubicBezTo>
                  <a:pt x="222" y="210"/>
                  <a:pt x="230" y="205"/>
                  <a:pt x="235" y="197"/>
                </a:cubicBezTo>
                <a:cubicBezTo>
                  <a:pt x="243" y="198"/>
                  <a:pt x="243" y="198"/>
                  <a:pt x="243" y="198"/>
                </a:cubicBezTo>
                <a:cubicBezTo>
                  <a:pt x="243" y="215"/>
                  <a:pt x="243" y="215"/>
                  <a:pt x="243" y="215"/>
                </a:cubicBezTo>
                <a:cubicBezTo>
                  <a:pt x="237" y="217"/>
                  <a:pt x="232" y="221"/>
                  <a:pt x="228" y="227"/>
                </a:cubicBezTo>
                <a:close/>
                <a:moveTo>
                  <a:pt x="251" y="249"/>
                </a:moveTo>
                <a:cubicBezTo>
                  <a:pt x="246" y="249"/>
                  <a:pt x="241" y="245"/>
                  <a:pt x="241" y="239"/>
                </a:cubicBezTo>
                <a:cubicBezTo>
                  <a:pt x="241" y="234"/>
                  <a:pt x="246" y="229"/>
                  <a:pt x="251" y="229"/>
                </a:cubicBezTo>
                <a:cubicBezTo>
                  <a:pt x="256" y="229"/>
                  <a:pt x="261" y="234"/>
                  <a:pt x="261" y="239"/>
                </a:cubicBezTo>
                <a:cubicBezTo>
                  <a:pt x="261" y="245"/>
                  <a:pt x="256" y="249"/>
                  <a:pt x="251" y="249"/>
                </a:cubicBezTo>
                <a:close/>
                <a:moveTo>
                  <a:pt x="270" y="222"/>
                </a:moveTo>
                <a:cubicBezTo>
                  <a:pt x="267" y="219"/>
                  <a:pt x="263" y="216"/>
                  <a:pt x="259" y="215"/>
                </a:cubicBezTo>
                <a:cubicBezTo>
                  <a:pt x="259" y="202"/>
                  <a:pt x="259" y="202"/>
                  <a:pt x="259" y="202"/>
                </a:cubicBezTo>
                <a:cubicBezTo>
                  <a:pt x="297" y="209"/>
                  <a:pt x="297" y="209"/>
                  <a:pt x="297" y="209"/>
                </a:cubicBezTo>
                <a:cubicBezTo>
                  <a:pt x="297" y="209"/>
                  <a:pt x="297" y="209"/>
                  <a:pt x="297" y="209"/>
                </a:cubicBezTo>
                <a:lnTo>
                  <a:pt x="270" y="222"/>
                </a:lnTo>
                <a:close/>
                <a:moveTo>
                  <a:pt x="300" y="193"/>
                </a:moveTo>
                <a:cubicBezTo>
                  <a:pt x="259" y="185"/>
                  <a:pt x="259" y="185"/>
                  <a:pt x="259" y="185"/>
                </a:cubicBezTo>
                <a:cubicBezTo>
                  <a:pt x="259" y="169"/>
                  <a:pt x="259" y="169"/>
                  <a:pt x="259" y="169"/>
                </a:cubicBezTo>
                <a:cubicBezTo>
                  <a:pt x="269" y="166"/>
                  <a:pt x="277" y="156"/>
                  <a:pt x="277" y="144"/>
                </a:cubicBezTo>
                <a:cubicBezTo>
                  <a:pt x="277" y="143"/>
                  <a:pt x="277" y="142"/>
                  <a:pt x="277" y="141"/>
                </a:cubicBezTo>
                <a:cubicBezTo>
                  <a:pt x="304" y="128"/>
                  <a:pt x="304" y="128"/>
                  <a:pt x="304" y="128"/>
                </a:cubicBezTo>
                <a:cubicBezTo>
                  <a:pt x="306" y="131"/>
                  <a:pt x="310" y="134"/>
                  <a:pt x="314" y="135"/>
                </a:cubicBezTo>
                <a:cubicBezTo>
                  <a:pt x="314" y="181"/>
                  <a:pt x="314" y="181"/>
                  <a:pt x="314" y="181"/>
                </a:cubicBezTo>
                <a:cubicBezTo>
                  <a:pt x="308" y="183"/>
                  <a:pt x="303" y="188"/>
                  <a:pt x="300" y="193"/>
                </a:cubicBezTo>
                <a:close/>
                <a:moveTo>
                  <a:pt x="332" y="206"/>
                </a:moveTo>
                <a:cubicBezTo>
                  <a:pt x="332" y="211"/>
                  <a:pt x="328" y="216"/>
                  <a:pt x="322" y="216"/>
                </a:cubicBezTo>
                <a:cubicBezTo>
                  <a:pt x="317" y="216"/>
                  <a:pt x="312" y="211"/>
                  <a:pt x="312" y="206"/>
                </a:cubicBezTo>
                <a:cubicBezTo>
                  <a:pt x="312" y="201"/>
                  <a:pt x="317" y="196"/>
                  <a:pt x="322" y="196"/>
                </a:cubicBezTo>
                <a:cubicBezTo>
                  <a:pt x="328" y="196"/>
                  <a:pt x="332" y="201"/>
                  <a:pt x="332" y="206"/>
                </a:cubicBezTo>
                <a:close/>
                <a:moveTo>
                  <a:pt x="322" y="120"/>
                </a:moveTo>
                <a:cubicBezTo>
                  <a:pt x="317" y="120"/>
                  <a:pt x="312" y="116"/>
                  <a:pt x="312" y="111"/>
                </a:cubicBezTo>
                <a:cubicBezTo>
                  <a:pt x="312" y="105"/>
                  <a:pt x="317" y="101"/>
                  <a:pt x="322" y="101"/>
                </a:cubicBezTo>
                <a:cubicBezTo>
                  <a:pt x="328" y="101"/>
                  <a:pt x="332" y="105"/>
                  <a:pt x="332" y="111"/>
                </a:cubicBezTo>
                <a:cubicBezTo>
                  <a:pt x="332" y="116"/>
                  <a:pt x="328" y="120"/>
                  <a:pt x="322" y="120"/>
                </a:cubicBezTo>
                <a:close/>
                <a:moveTo>
                  <a:pt x="435" y="148"/>
                </a:moveTo>
                <a:cubicBezTo>
                  <a:pt x="437" y="140"/>
                  <a:pt x="439" y="132"/>
                  <a:pt x="439" y="123"/>
                </a:cubicBezTo>
                <a:cubicBezTo>
                  <a:pt x="439" y="104"/>
                  <a:pt x="433" y="86"/>
                  <a:pt x="422" y="70"/>
                </a:cubicBezTo>
                <a:cubicBezTo>
                  <a:pt x="420" y="67"/>
                  <a:pt x="415" y="66"/>
                  <a:pt x="411" y="68"/>
                </a:cubicBezTo>
                <a:cubicBezTo>
                  <a:pt x="407" y="71"/>
                  <a:pt x="406" y="76"/>
                  <a:pt x="409" y="79"/>
                </a:cubicBezTo>
                <a:cubicBezTo>
                  <a:pt x="418" y="92"/>
                  <a:pt x="423" y="108"/>
                  <a:pt x="423" y="123"/>
                </a:cubicBezTo>
                <a:cubicBezTo>
                  <a:pt x="423" y="132"/>
                  <a:pt x="421" y="140"/>
                  <a:pt x="419" y="148"/>
                </a:cubicBezTo>
                <a:cubicBezTo>
                  <a:pt x="418" y="151"/>
                  <a:pt x="419" y="154"/>
                  <a:pt x="421" y="156"/>
                </a:cubicBezTo>
                <a:cubicBezTo>
                  <a:pt x="437" y="170"/>
                  <a:pt x="446" y="189"/>
                  <a:pt x="446" y="209"/>
                </a:cubicBezTo>
                <a:cubicBezTo>
                  <a:pt x="446" y="247"/>
                  <a:pt x="415" y="277"/>
                  <a:pt x="378" y="277"/>
                </a:cubicBezTo>
                <a:cubicBezTo>
                  <a:pt x="88" y="277"/>
                  <a:pt x="88" y="277"/>
                  <a:pt x="88" y="277"/>
                </a:cubicBezTo>
                <a:cubicBezTo>
                  <a:pt x="48" y="277"/>
                  <a:pt x="16" y="245"/>
                  <a:pt x="16" y="206"/>
                </a:cubicBezTo>
                <a:cubicBezTo>
                  <a:pt x="16" y="178"/>
                  <a:pt x="31" y="154"/>
                  <a:pt x="56" y="141"/>
                </a:cubicBezTo>
                <a:cubicBezTo>
                  <a:pt x="59" y="140"/>
                  <a:pt x="60" y="137"/>
                  <a:pt x="60" y="134"/>
                </a:cubicBezTo>
                <a:cubicBezTo>
                  <a:pt x="60" y="134"/>
                  <a:pt x="60" y="133"/>
                  <a:pt x="60" y="133"/>
                </a:cubicBezTo>
                <a:cubicBezTo>
                  <a:pt x="60" y="69"/>
                  <a:pt x="113" y="16"/>
                  <a:pt x="178" y="16"/>
                </a:cubicBezTo>
                <a:cubicBezTo>
                  <a:pt x="217" y="16"/>
                  <a:pt x="254" y="36"/>
                  <a:pt x="276" y="68"/>
                </a:cubicBezTo>
                <a:cubicBezTo>
                  <a:pt x="277" y="70"/>
                  <a:pt x="279" y="72"/>
                  <a:pt x="282" y="72"/>
                </a:cubicBezTo>
                <a:cubicBezTo>
                  <a:pt x="284" y="72"/>
                  <a:pt x="287" y="71"/>
                  <a:pt x="288" y="70"/>
                </a:cubicBezTo>
                <a:cubicBezTo>
                  <a:pt x="288" y="70"/>
                  <a:pt x="289" y="69"/>
                  <a:pt x="289" y="69"/>
                </a:cubicBezTo>
                <a:cubicBezTo>
                  <a:pt x="290" y="68"/>
                  <a:pt x="309" y="45"/>
                  <a:pt x="344" y="45"/>
                </a:cubicBezTo>
                <a:cubicBezTo>
                  <a:pt x="360" y="45"/>
                  <a:pt x="375" y="50"/>
                  <a:pt x="388" y="59"/>
                </a:cubicBezTo>
                <a:cubicBezTo>
                  <a:pt x="392" y="61"/>
                  <a:pt x="397" y="60"/>
                  <a:pt x="399" y="56"/>
                </a:cubicBezTo>
                <a:cubicBezTo>
                  <a:pt x="402" y="53"/>
                  <a:pt x="401" y="48"/>
                  <a:pt x="397" y="45"/>
                </a:cubicBezTo>
                <a:cubicBezTo>
                  <a:pt x="381" y="35"/>
                  <a:pt x="363" y="29"/>
                  <a:pt x="344" y="29"/>
                </a:cubicBezTo>
                <a:cubicBezTo>
                  <a:pt x="314" y="29"/>
                  <a:pt x="294" y="43"/>
                  <a:pt x="284" y="52"/>
                </a:cubicBezTo>
                <a:cubicBezTo>
                  <a:pt x="258" y="19"/>
                  <a:pt x="220" y="0"/>
                  <a:pt x="178" y="0"/>
                </a:cubicBezTo>
                <a:cubicBezTo>
                  <a:pt x="106" y="0"/>
                  <a:pt x="47" y="58"/>
                  <a:pt x="44" y="129"/>
                </a:cubicBezTo>
                <a:cubicBezTo>
                  <a:pt x="17" y="145"/>
                  <a:pt x="0" y="174"/>
                  <a:pt x="0" y="206"/>
                </a:cubicBezTo>
                <a:cubicBezTo>
                  <a:pt x="0" y="254"/>
                  <a:pt x="39" y="293"/>
                  <a:pt x="88" y="293"/>
                </a:cubicBezTo>
                <a:cubicBezTo>
                  <a:pt x="378" y="293"/>
                  <a:pt x="378" y="293"/>
                  <a:pt x="378" y="293"/>
                </a:cubicBezTo>
                <a:cubicBezTo>
                  <a:pt x="424" y="293"/>
                  <a:pt x="462" y="256"/>
                  <a:pt x="462" y="209"/>
                </a:cubicBezTo>
                <a:cubicBezTo>
                  <a:pt x="462" y="186"/>
                  <a:pt x="452" y="164"/>
                  <a:pt x="435" y="148"/>
                </a:cubicBezTo>
                <a:close/>
              </a:path>
            </a:pathLst>
          </a:custGeom>
          <a:solidFill>
            <a:schemeClr val="bg1"/>
          </a:solidFill>
          <a:ln>
            <a:noFill/>
          </a:ln>
        </p:spPr>
        <p:txBody>
          <a:bodyPr/>
          <a:lstStyle/>
          <a:p>
            <a:endParaRPr lang="en-US" dirty="0"/>
          </a:p>
        </p:txBody>
      </p:sp>
      <p:grpSp>
        <p:nvGrpSpPr>
          <p:cNvPr id="108" name="Group 107"/>
          <p:cNvGrpSpPr/>
          <p:nvPr/>
        </p:nvGrpSpPr>
        <p:grpSpPr>
          <a:xfrm>
            <a:off x="695867" y="2538248"/>
            <a:ext cx="3882201" cy="2756128"/>
            <a:chOff x="711444" y="2538248"/>
            <a:chExt cx="3882201" cy="2756128"/>
          </a:xfrm>
        </p:grpSpPr>
        <p:grpSp>
          <p:nvGrpSpPr>
            <p:cNvPr id="104" name="Group 103"/>
            <p:cNvGrpSpPr/>
            <p:nvPr/>
          </p:nvGrpSpPr>
          <p:grpSpPr>
            <a:xfrm>
              <a:off x="711444" y="2538248"/>
              <a:ext cx="2949018" cy="2756128"/>
              <a:chOff x="218105" y="2538248"/>
              <a:chExt cx="2949018" cy="2756128"/>
            </a:xfrm>
          </p:grpSpPr>
          <p:sp>
            <p:nvSpPr>
              <p:cNvPr id="40" name="Rectangle: Rounded Corners 39"/>
              <p:cNvSpPr/>
              <p:nvPr/>
            </p:nvSpPr>
            <p:spPr bwMode="auto">
              <a:xfrm>
                <a:off x="1074540" y="4385239"/>
                <a:ext cx="1939448" cy="764934"/>
              </a:xfrm>
              <a:prstGeom prst="roundRect">
                <a:avLst/>
              </a:prstGeom>
              <a:solidFill>
                <a:schemeClr val="tx2">
                  <a:lumMod val="10000"/>
                  <a:lumOff val="90000"/>
                  <a:alpha val="50000"/>
                </a:schemeClr>
              </a:solidFill>
              <a:ln w="12700" cap="flat" cmpd="sng" algn="ctr">
                <a:solidFill>
                  <a:schemeClr val="bg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endParaRPr lang="en-US" sz="1400" b="1" dirty="0">
                  <a:solidFill>
                    <a:schemeClr val="tx2">
                      <a:lumMod val="90000"/>
                      <a:lumOff val="10000"/>
                    </a:schemeClr>
                  </a:solidFill>
                </a:endParaRPr>
              </a:p>
            </p:txBody>
          </p:sp>
          <p:sp>
            <p:nvSpPr>
              <p:cNvPr id="43" name="Rectangle: Rounded Corners 42"/>
              <p:cNvSpPr/>
              <p:nvPr/>
            </p:nvSpPr>
            <p:spPr bwMode="auto">
              <a:xfrm>
                <a:off x="1074540" y="3563876"/>
                <a:ext cx="1939448" cy="764934"/>
              </a:xfrm>
              <a:prstGeom prst="roundRect">
                <a:avLst/>
              </a:prstGeom>
              <a:solidFill>
                <a:schemeClr val="tx2">
                  <a:lumMod val="10000"/>
                  <a:lumOff val="90000"/>
                  <a:alpha val="50000"/>
                </a:schemeClr>
              </a:solidFill>
              <a:ln w="12700" cap="flat" cmpd="sng" algn="ctr">
                <a:solidFill>
                  <a:schemeClr val="bg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endParaRPr lang="en-US" sz="1400" b="1" dirty="0">
                  <a:solidFill>
                    <a:schemeClr val="tx2">
                      <a:lumMod val="90000"/>
                      <a:lumOff val="10000"/>
                    </a:schemeClr>
                  </a:solidFill>
                </a:endParaRPr>
              </a:p>
            </p:txBody>
          </p:sp>
          <p:grpSp>
            <p:nvGrpSpPr>
              <p:cNvPr id="45" name="Group 44"/>
              <p:cNvGrpSpPr/>
              <p:nvPr/>
            </p:nvGrpSpPr>
            <p:grpSpPr>
              <a:xfrm>
                <a:off x="1074540" y="2741288"/>
                <a:ext cx="1939448" cy="764934"/>
                <a:chOff x="6310149" y="4216494"/>
                <a:chExt cx="1939448" cy="764934"/>
              </a:xfrm>
            </p:grpSpPr>
            <p:sp>
              <p:nvSpPr>
                <p:cNvPr id="46" name="Rectangle: Rounded Corners 45"/>
                <p:cNvSpPr/>
                <p:nvPr/>
              </p:nvSpPr>
              <p:spPr bwMode="auto">
                <a:xfrm>
                  <a:off x="6310149" y="4216494"/>
                  <a:ext cx="1939448" cy="764934"/>
                </a:xfrm>
                <a:prstGeom prst="roundRect">
                  <a:avLst/>
                </a:prstGeom>
                <a:solidFill>
                  <a:schemeClr val="tx2">
                    <a:lumMod val="10000"/>
                    <a:lumOff val="90000"/>
                    <a:alpha val="50000"/>
                  </a:schemeClr>
                </a:solidFill>
                <a:ln w="12700" cap="flat" cmpd="sng" algn="ctr">
                  <a:solidFill>
                    <a:schemeClr val="bg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endParaRPr lang="en-US" sz="1400" b="1" dirty="0">
                    <a:solidFill>
                      <a:schemeClr val="tx2">
                        <a:lumMod val="90000"/>
                        <a:lumOff val="10000"/>
                      </a:schemeClr>
                    </a:solidFill>
                  </a:endParaRPr>
                </a:p>
              </p:txBody>
            </p:sp>
            <p:pic>
              <p:nvPicPr>
                <p:cNvPr id="47" name="Picture 8" descr="http://vignette3.wikia.nocookie.net/logopedia/images/0/0f/Deutsche-telekom-logo.png/revision/latest?cb=20131006021426"/>
                <p:cNvPicPr preferRelativeResize="0">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40579" y="4216494"/>
                  <a:ext cx="1278588" cy="752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 name="Rectangle: Rounded Corners 67"/>
              <p:cNvSpPr/>
              <p:nvPr/>
            </p:nvSpPr>
            <p:spPr bwMode="auto">
              <a:xfrm>
                <a:off x="218105" y="2538248"/>
                <a:ext cx="2949018" cy="2756128"/>
              </a:xfrm>
              <a:prstGeom prst="roundRect">
                <a:avLst/>
              </a:prstGeom>
              <a:noFill/>
              <a:ln w="12700" cap="flat" cmpd="sng" algn="ctr">
                <a:solidFill>
                  <a:schemeClr val="bg1"/>
                </a:solidFill>
                <a:prstDash val="solid"/>
                <a:round/>
                <a:headEnd type="none" w="med" len="med"/>
                <a:tailEnd type="none" w="med" len="med"/>
              </a:ln>
              <a:effectLst/>
            </p:spPr>
            <p:txBody>
              <a:bodyPr vert="vert270" wrap="non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a:ln>
                      <a:noFill/>
                    </a:ln>
                    <a:solidFill>
                      <a:schemeClr val="bg1"/>
                    </a:solidFill>
                    <a:effectLst/>
                    <a:latin typeface="Arial" charset="0"/>
                  </a:rPr>
                  <a:t>INFRASTRUCTURE </a:t>
                </a:r>
                <a:br>
                  <a:rPr kumimoji="0" lang="en-US" sz="1600" b="0" i="0" u="none" strike="noStrike" cap="none" normalizeH="0" baseline="0" dirty="0">
                    <a:ln>
                      <a:noFill/>
                    </a:ln>
                    <a:solidFill>
                      <a:schemeClr val="bg1"/>
                    </a:solidFill>
                    <a:effectLst/>
                    <a:latin typeface="Arial" charset="0"/>
                  </a:rPr>
                </a:br>
                <a:r>
                  <a:rPr kumimoji="0" lang="en-US" sz="1600" b="0" i="0" u="none" strike="noStrike" cap="none" normalizeH="0" baseline="0" dirty="0">
                    <a:ln>
                      <a:noFill/>
                    </a:ln>
                    <a:solidFill>
                      <a:schemeClr val="bg1"/>
                    </a:solidFill>
                    <a:effectLst/>
                    <a:latin typeface="Arial" charset="0"/>
                  </a:rPr>
                  <a:t>PROVIDERS</a:t>
                </a:r>
              </a:p>
            </p:txBody>
          </p:sp>
        </p:grpSp>
        <p:sp>
          <p:nvSpPr>
            <p:cNvPr id="89" name="Freeform 3"/>
            <p:cNvSpPr>
              <a:spLocks noChangeAspect="1"/>
            </p:cNvSpPr>
            <p:nvPr/>
          </p:nvSpPr>
          <p:spPr bwMode="auto">
            <a:xfrm>
              <a:off x="3854818" y="2944959"/>
              <a:ext cx="738827" cy="1942706"/>
            </a:xfrm>
            <a:custGeom>
              <a:avLst/>
              <a:gdLst>
                <a:gd name="T0" fmla="*/ 1 w 742"/>
                <a:gd name="T1" fmla="*/ 1046 h 1169"/>
                <a:gd name="T2" fmla="*/ 135 w 742"/>
                <a:gd name="T3" fmla="*/ 1116 h 1169"/>
                <a:gd name="T4" fmla="*/ 695 w 742"/>
                <a:gd name="T5" fmla="*/ 672 h 1169"/>
                <a:gd name="T6" fmla="*/ 742 w 742"/>
                <a:gd name="T7" fmla="*/ 583 h 1169"/>
                <a:gd name="T8" fmla="*/ 695 w 742"/>
                <a:gd name="T9" fmla="*/ 494 h 1169"/>
                <a:gd name="T10" fmla="*/ 135 w 742"/>
                <a:gd name="T11" fmla="*/ 51 h 1169"/>
                <a:gd name="T12" fmla="*/ 1 w 742"/>
                <a:gd name="T13" fmla="*/ 120 h 1169"/>
                <a:gd name="T14" fmla="*/ 1 w 742"/>
                <a:gd name="T15" fmla="*/ 1046 h 1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2" h="1169">
                  <a:moveTo>
                    <a:pt x="1" y="1046"/>
                  </a:moveTo>
                  <a:cubicBezTo>
                    <a:pt x="2" y="1153"/>
                    <a:pt x="71" y="1169"/>
                    <a:pt x="135" y="1116"/>
                  </a:cubicBezTo>
                  <a:cubicBezTo>
                    <a:pt x="200" y="1062"/>
                    <a:pt x="633" y="722"/>
                    <a:pt x="695" y="672"/>
                  </a:cubicBezTo>
                  <a:cubicBezTo>
                    <a:pt x="725" y="647"/>
                    <a:pt x="742" y="619"/>
                    <a:pt x="742" y="583"/>
                  </a:cubicBezTo>
                  <a:cubicBezTo>
                    <a:pt x="742" y="547"/>
                    <a:pt x="725" y="519"/>
                    <a:pt x="695" y="494"/>
                  </a:cubicBezTo>
                  <a:cubicBezTo>
                    <a:pt x="633" y="444"/>
                    <a:pt x="175" y="78"/>
                    <a:pt x="135" y="51"/>
                  </a:cubicBezTo>
                  <a:cubicBezTo>
                    <a:pt x="62" y="0"/>
                    <a:pt x="2" y="13"/>
                    <a:pt x="1" y="120"/>
                  </a:cubicBezTo>
                  <a:cubicBezTo>
                    <a:pt x="0" y="141"/>
                    <a:pt x="0" y="1024"/>
                    <a:pt x="1" y="1046"/>
                  </a:cubicBezTo>
                  <a:close/>
                </a:path>
              </a:pathLst>
            </a:custGeom>
            <a:solidFill>
              <a:schemeClr val="bg1">
                <a:alpha val="50000"/>
              </a:schemeClr>
            </a:solidFill>
            <a:ln>
              <a:noFill/>
            </a:ln>
          </p:spPr>
          <p:txBody>
            <a:bodyPr/>
            <a:lstStyle/>
            <a:p>
              <a:endParaRPr lang="en-US" dirty="0"/>
            </a:p>
          </p:txBody>
        </p:sp>
      </p:grpSp>
      <p:sp>
        <p:nvSpPr>
          <p:cNvPr id="94" name="Rectangle: Rounded Corners 93"/>
          <p:cNvSpPr/>
          <p:nvPr/>
        </p:nvSpPr>
        <p:spPr bwMode="auto">
          <a:xfrm>
            <a:off x="524935" y="5389585"/>
            <a:ext cx="11188844" cy="1333990"/>
          </a:xfrm>
          <a:prstGeom prst="roundRect">
            <a:avLst/>
          </a:prstGeom>
          <a:solidFill>
            <a:schemeClr val="bg1">
              <a:alpha val="75000"/>
            </a:schemeClr>
          </a:solidFill>
          <a:ln w="12700" cap="flat" cmpd="sng" algn="ctr">
            <a:solidFill>
              <a:schemeClr val="bg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normAutofit fontScale="77500" lnSpcReduction="20000"/>
          </a:bodyPr>
          <a:lstStyle/>
          <a:p>
            <a:pPr algn="ctr"/>
            <a:r>
              <a:rPr lang="en-US" sz="2400" b="1" dirty="0">
                <a:solidFill>
                  <a:srgbClr val="00A9D4"/>
                </a:solidFill>
                <a:latin typeface="+mj-lt"/>
              </a:rPr>
              <a:t>A virtualized infrastructure orchestration system spanning </a:t>
            </a:r>
            <a:br>
              <a:rPr lang="en-US" sz="2400" b="1" dirty="0">
                <a:solidFill>
                  <a:srgbClr val="00A9D4"/>
                </a:solidFill>
                <a:latin typeface="+mj-lt"/>
              </a:rPr>
            </a:br>
            <a:r>
              <a:rPr lang="en-US" sz="2400" b="1" dirty="0">
                <a:solidFill>
                  <a:srgbClr val="00A9D4"/>
                </a:solidFill>
                <a:latin typeface="+mj-lt"/>
              </a:rPr>
              <a:t>multiple infrastructure providers. </a:t>
            </a:r>
          </a:p>
          <a:p>
            <a:pPr algn="ctr"/>
            <a:r>
              <a:rPr lang="en-US" sz="2400" b="1" dirty="0">
                <a:solidFill>
                  <a:srgbClr val="00A9D4"/>
                </a:solidFill>
                <a:latin typeface="+mj-lt"/>
              </a:rPr>
              <a:t>It enables Enlarging Service Coverage and Enriching Service Portfolio of the</a:t>
            </a:r>
            <a:br>
              <a:rPr lang="en-US" sz="2400" b="1" dirty="0">
                <a:solidFill>
                  <a:srgbClr val="00A9D4"/>
                </a:solidFill>
                <a:latin typeface="+mj-lt"/>
              </a:rPr>
            </a:br>
            <a:r>
              <a:rPr lang="en-US" sz="2400" b="1" dirty="0">
                <a:solidFill>
                  <a:srgbClr val="00A9D4"/>
                </a:solidFill>
                <a:latin typeface="+mj-lt"/>
              </a:rPr>
              <a:t>involved service providers.</a:t>
            </a:r>
          </a:p>
        </p:txBody>
      </p:sp>
      <p:grpSp>
        <p:nvGrpSpPr>
          <p:cNvPr id="110" name="Group 109"/>
          <p:cNvGrpSpPr/>
          <p:nvPr/>
        </p:nvGrpSpPr>
        <p:grpSpPr>
          <a:xfrm>
            <a:off x="3275881" y="883703"/>
            <a:ext cx="5592356" cy="1198181"/>
            <a:chOff x="2430044" y="819807"/>
            <a:chExt cx="5592356" cy="1198181"/>
          </a:xfrm>
        </p:grpSpPr>
        <p:sp>
          <p:nvSpPr>
            <p:cNvPr id="51" name="Rectangle: Rounded Corners 50"/>
            <p:cNvSpPr/>
            <p:nvPr/>
          </p:nvSpPr>
          <p:spPr bwMode="auto">
            <a:xfrm>
              <a:off x="2430044" y="819807"/>
              <a:ext cx="5592356" cy="1198181"/>
            </a:xfrm>
            <a:prstGeom prst="roundRect">
              <a:avLst/>
            </a:prstGeom>
            <a:solidFill>
              <a:schemeClr val="tx2">
                <a:lumMod val="10000"/>
                <a:lumOff val="90000"/>
                <a:alpha val="50000"/>
              </a:schemeClr>
            </a:solidFill>
            <a:ln w="12700" cap="flat" cmpd="sng" algn="ctr">
              <a:solidFill>
                <a:schemeClr val="bg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algn="ctr"/>
              <a:r>
                <a:rPr lang="en-US" sz="1600" dirty="0">
                  <a:solidFill>
                    <a:schemeClr val="bg1"/>
                  </a:solidFill>
                </a:rPr>
                <a:t>END USERS AROUND THE GLOBE</a:t>
              </a:r>
            </a:p>
          </p:txBody>
        </p:sp>
        <p:sp>
          <p:nvSpPr>
            <p:cNvPr id="54" name="Freeform 5"/>
            <p:cNvSpPr>
              <a:spLocks noChangeAspect="1" noEditPoints="1"/>
            </p:cNvSpPr>
            <p:nvPr/>
          </p:nvSpPr>
          <p:spPr bwMode="auto">
            <a:xfrm>
              <a:off x="5838493" y="1259850"/>
              <a:ext cx="896815" cy="689497"/>
            </a:xfrm>
            <a:custGeom>
              <a:avLst/>
              <a:gdLst>
                <a:gd name="T0" fmla="*/ 2147483646 w 405"/>
                <a:gd name="T1" fmla="*/ 2147483646 h 311"/>
                <a:gd name="T2" fmla="*/ 2147483646 w 405"/>
                <a:gd name="T3" fmla="*/ 2147483646 h 311"/>
                <a:gd name="T4" fmla="*/ 2147483646 w 405"/>
                <a:gd name="T5" fmla="*/ 2147483646 h 311"/>
                <a:gd name="T6" fmla="*/ 2147483646 w 405"/>
                <a:gd name="T7" fmla="*/ 2147483646 h 311"/>
                <a:gd name="T8" fmla="*/ 2147483646 w 405"/>
                <a:gd name="T9" fmla="*/ 2147483646 h 311"/>
                <a:gd name="T10" fmla="*/ 2147483646 w 405"/>
                <a:gd name="T11" fmla="*/ 2147483646 h 311"/>
                <a:gd name="T12" fmla="*/ 2147483646 w 405"/>
                <a:gd name="T13" fmla="*/ 2147483646 h 311"/>
                <a:gd name="T14" fmla="*/ 2147483646 w 405"/>
                <a:gd name="T15" fmla="*/ 2147483646 h 311"/>
                <a:gd name="T16" fmla="*/ 2147483646 w 405"/>
                <a:gd name="T17" fmla="*/ 2147483646 h 311"/>
                <a:gd name="T18" fmla="*/ 2147483646 w 405"/>
                <a:gd name="T19" fmla="*/ 0 h 311"/>
                <a:gd name="T20" fmla="*/ 0 w 405"/>
                <a:gd name="T21" fmla="*/ 2147483646 h 311"/>
                <a:gd name="T22" fmla="*/ 2147483646 w 405"/>
                <a:gd name="T23" fmla="*/ 2147483646 h 311"/>
                <a:gd name="T24" fmla="*/ 2147483646 w 405"/>
                <a:gd name="T25" fmla="*/ 2147483646 h 311"/>
                <a:gd name="T26" fmla="*/ 2147483646 w 405"/>
                <a:gd name="T27" fmla="*/ 2147483646 h 311"/>
                <a:gd name="T28" fmla="*/ 2147483646 w 405"/>
                <a:gd name="T29" fmla="*/ 2147483646 h 311"/>
                <a:gd name="T30" fmla="*/ 2147483646 w 405"/>
                <a:gd name="T31" fmla="*/ 2147483646 h 311"/>
                <a:gd name="T32" fmla="*/ 2147483646 w 405"/>
                <a:gd name="T33" fmla="*/ 2147483646 h 311"/>
                <a:gd name="T34" fmla="*/ 2147483646 w 405"/>
                <a:gd name="T35" fmla="*/ 2147483646 h 311"/>
                <a:gd name="T36" fmla="*/ 2147483646 w 405"/>
                <a:gd name="T37" fmla="*/ 2147483646 h 311"/>
                <a:gd name="T38" fmla="*/ 2147483646 w 405"/>
                <a:gd name="T39" fmla="*/ 2147483646 h 311"/>
                <a:gd name="T40" fmla="*/ 2147483646 w 405"/>
                <a:gd name="T41" fmla="*/ 2147483646 h 311"/>
                <a:gd name="T42" fmla="*/ 2147483646 w 405"/>
                <a:gd name="T43" fmla="*/ 2147483646 h 311"/>
                <a:gd name="T44" fmla="*/ 2147483646 w 405"/>
                <a:gd name="T45" fmla="*/ 2147483646 h 311"/>
                <a:gd name="T46" fmla="*/ 2147483646 w 405"/>
                <a:gd name="T47" fmla="*/ 2147483646 h 311"/>
                <a:gd name="T48" fmla="*/ 2147483646 w 405"/>
                <a:gd name="T49" fmla="*/ 2147483646 h 311"/>
                <a:gd name="T50" fmla="*/ 2147483646 w 405"/>
                <a:gd name="T51" fmla="*/ 2147483646 h 311"/>
                <a:gd name="T52" fmla="*/ 2147483646 w 405"/>
                <a:gd name="T53" fmla="*/ 2147483646 h 311"/>
                <a:gd name="T54" fmla="*/ 2147483646 w 405"/>
                <a:gd name="T55" fmla="*/ 2147483646 h 311"/>
                <a:gd name="T56" fmla="*/ 2147483646 w 405"/>
                <a:gd name="T57" fmla="*/ 2147483646 h 311"/>
                <a:gd name="T58" fmla="*/ 2147483646 w 405"/>
                <a:gd name="T59" fmla="*/ 2147483646 h 311"/>
                <a:gd name="T60" fmla="*/ 2147483646 w 405"/>
                <a:gd name="T61" fmla="*/ 2147483646 h 311"/>
                <a:gd name="T62" fmla="*/ 2147483646 w 405"/>
                <a:gd name="T63" fmla="*/ 2147483646 h 311"/>
                <a:gd name="T64" fmla="*/ 2147483646 w 405"/>
                <a:gd name="T65" fmla="*/ 2147483646 h 311"/>
                <a:gd name="T66" fmla="*/ 2147483646 w 405"/>
                <a:gd name="T67" fmla="*/ 2147483646 h 3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05" h="311">
                  <a:moveTo>
                    <a:pt x="391" y="84"/>
                  </a:moveTo>
                  <a:cubicBezTo>
                    <a:pt x="357" y="84"/>
                    <a:pt x="357" y="84"/>
                    <a:pt x="357" y="84"/>
                  </a:cubicBezTo>
                  <a:cubicBezTo>
                    <a:pt x="357" y="65"/>
                    <a:pt x="357" y="65"/>
                    <a:pt x="357" y="65"/>
                  </a:cubicBezTo>
                  <a:cubicBezTo>
                    <a:pt x="357" y="61"/>
                    <a:pt x="353" y="57"/>
                    <a:pt x="349" y="57"/>
                  </a:cubicBezTo>
                  <a:cubicBezTo>
                    <a:pt x="345" y="57"/>
                    <a:pt x="341" y="61"/>
                    <a:pt x="341" y="65"/>
                  </a:cubicBezTo>
                  <a:cubicBezTo>
                    <a:pt x="341" y="84"/>
                    <a:pt x="341" y="84"/>
                    <a:pt x="341" y="84"/>
                  </a:cubicBezTo>
                  <a:cubicBezTo>
                    <a:pt x="260" y="84"/>
                    <a:pt x="260" y="84"/>
                    <a:pt x="260" y="84"/>
                  </a:cubicBezTo>
                  <a:cubicBezTo>
                    <a:pt x="252" y="84"/>
                    <a:pt x="245" y="91"/>
                    <a:pt x="245" y="99"/>
                  </a:cubicBezTo>
                  <a:cubicBezTo>
                    <a:pt x="245" y="181"/>
                    <a:pt x="245" y="181"/>
                    <a:pt x="245" y="181"/>
                  </a:cubicBezTo>
                  <a:cubicBezTo>
                    <a:pt x="228" y="181"/>
                    <a:pt x="228" y="181"/>
                    <a:pt x="228" y="181"/>
                  </a:cubicBezTo>
                  <a:cubicBezTo>
                    <a:pt x="222" y="181"/>
                    <a:pt x="216" y="186"/>
                    <a:pt x="216" y="193"/>
                  </a:cubicBezTo>
                  <a:cubicBezTo>
                    <a:pt x="216" y="197"/>
                    <a:pt x="216" y="197"/>
                    <a:pt x="216" y="197"/>
                  </a:cubicBezTo>
                  <a:cubicBezTo>
                    <a:pt x="16" y="197"/>
                    <a:pt x="16" y="197"/>
                    <a:pt x="16" y="197"/>
                  </a:cubicBezTo>
                  <a:cubicBezTo>
                    <a:pt x="16" y="16"/>
                    <a:pt x="16" y="16"/>
                    <a:pt x="16" y="16"/>
                  </a:cubicBezTo>
                  <a:cubicBezTo>
                    <a:pt x="341" y="16"/>
                    <a:pt x="341" y="16"/>
                    <a:pt x="341" y="16"/>
                  </a:cubicBezTo>
                  <a:cubicBezTo>
                    <a:pt x="341" y="34"/>
                    <a:pt x="341" y="34"/>
                    <a:pt x="341" y="34"/>
                  </a:cubicBezTo>
                  <a:cubicBezTo>
                    <a:pt x="341" y="38"/>
                    <a:pt x="345" y="42"/>
                    <a:pt x="349" y="42"/>
                  </a:cubicBezTo>
                  <a:cubicBezTo>
                    <a:pt x="353" y="42"/>
                    <a:pt x="357" y="38"/>
                    <a:pt x="357" y="34"/>
                  </a:cubicBezTo>
                  <a:cubicBezTo>
                    <a:pt x="357" y="12"/>
                    <a:pt x="357" y="12"/>
                    <a:pt x="357" y="12"/>
                  </a:cubicBezTo>
                  <a:cubicBezTo>
                    <a:pt x="357" y="5"/>
                    <a:pt x="351" y="0"/>
                    <a:pt x="345" y="0"/>
                  </a:cubicBezTo>
                  <a:cubicBezTo>
                    <a:pt x="13" y="0"/>
                    <a:pt x="13" y="0"/>
                    <a:pt x="13" y="0"/>
                  </a:cubicBezTo>
                  <a:cubicBezTo>
                    <a:pt x="6" y="0"/>
                    <a:pt x="0" y="5"/>
                    <a:pt x="0" y="12"/>
                  </a:cubicBezTo>
                  <a:cubicBezTo>
                    <a:pt x="0" y="200"/>
                    <a:pt x="0" y="200"/>
                    <a:pt x="0" y="200"/>
                  </a:cubicBezTo>
                  <a:cubicBezTo>
                    <a:pt x="0" y="207"/>
                    <a:pt x="6" y="213"/>
                    <a:pt x="13" y="213"/>
                  </a:cubicBezTo>
                  <a:cubicBezTo>
                    <a:pt x="162" y="213"/>
                    <a:pt x="162" y="213"/>
                    <a:pt x="162" y="213"/>
                  </a:cubicBezTo>
                  <a:cubicBezTo>
                    <a:pt x="162" y="219"/>
                    <a:pt x="162" y="219"/>
                    <a:pt x="162" y="219"/>
                  </a:cubicBezTo>
                  <a:cubicBezTo>
                    <a:pt x="162" y="220"/>
                    <a:pt x="162" y="220"/>
                    <a:pt x="162" y="220"/>
                  </a:cubicBezTo>
                  <a:cubicBezTo>
                    <a:pt x="70" y="220"/>
                    <a:pt x="70" y="220"/>
                    <a:pt x="70" y="220"/>
                  </a:cubicBezTo>
                  <a:cubicBezTo>
                    <a:pt x="65" y="220"/>
                    <a:pt x="62" y="224"/>
                    <a:pt x="62" y="228"/>
                  </a:cubicBezTo>
                  <a:cubicBezTo>
                    <a:pt x="62" y="233"/>
                    <a:pt x="65" y="236"/>
                    <a:pt x="70" y="236"/>
                  </a:cubicBezTo>
                  <a:cubicBezTo>
                    <a:pt x="216" y="236"/>
                    <a:pt x="216" y="236"/>
                    <a:pt x="216" y="236"/>
                  </a:cubicBezTo>
                  <a:cubicBezTo>
                    <a:pt x="216" y="299"/>
                    <a:pt x="216" y="299"/>
                    <a:pt x="216" y="299"/>
                  </a:cubicBezTo>
                  <a:cubicBezTo>
                    <a:pt x="216" y="305"/>
                    <a:pt x="222" y="311"/>
                    <a:pt x="228" y="311"/>
                  </a:cubicBezTo>
                  <a:cubicBezTo>
                    <a:pt x="289" y="311"/>
                    <a:pt x="289" y="311"/>
                    <a:pt x="289" y="311"/>
                  </a:cubicBezTo>
                  <a:cubicBezTo>
                    <a:pt x="295" y="311"/>
                    <a:pt x="300" y="306"/>
                    <a:pt x="300" y="300"/>
                  </a:cubicBezTo>
                  <a:cubicBezTo>
                    <a:pt x="391" y="300"/>
                    <a:pt x="391" y="300"/>
                    <a:pt x="391" y="300"/>
                  </a:cubicBezTo>
                  <a:cubicBezTo>
                    <a:pt x="399" y="300"/>
                    <a:pt x="405" y="293"/>
                    <a:pt x="405" y="285"/>
                  </a:cubicBezTo>
                  <a:cubicBezTo>
                    <a:pt x="405" y="99"/>
                    <a:pt x="405" y="99"/>
                    <a:pt x="405" y="99"/>
                  </a:cubicBezTo>
                  <a:cubicBezTo>
                    <a:pt x="405" y="91"/>
                    <a:pt x="399" y="84"/>
                    <a:pt x="391" y="84"/>
                  </a:cubicBezTo>
                  <a:close/>
                  <a:moveTo>
                    <a:pt x="177" y="220"/>
                  </a:moveTo>
                  <a:cubicBezTo>
                    <a:pt x="178" y="220"/>
                    <a:pt x="178" y="220"/>
                    <a:pt x="178" y="219"/>
                  </a:cubicBezTo>
                  <a:cubicBezTo>
                    <a:pt x="178" y="213"/>
                    <a:pt x="178" y="213"/>
                    <a:pt x="178" y="213"/>
                  </a:cubicBezTo>
                  <a:cubicBezTo>
                    <a:pt x="216" y="213"/>
                    <a:pt x="216" y="213"/>
                    <a:pt x="216" y="213"/>
                  </a:cubicBezTo>
                  <a:cubicBezTo>
                    <a:pt x="216" y="220"/>
                    <a:pt x="216" y="220"/>
                    <a:pt x="216" y="220"/>
                  </a:cubicBezTo>
                  <a:lnTo>
                    <a:pt x="177" y="220"/>
                  </a:lnTo>
                  <a:close/>
                  <a:moveTo>
                    <a:pt x="285" y="295"/>
                  </a:moveTo>
                  <a:cubicBezTo>
                    <a:pt x="232" y="295"/>
                    <a:pt x="232" y="295"/>
                    <a:pt x="232" y="295"/>
                  </a:cubicBezTo>
                  <a:cubicBezTo>
                    <a:pt x="232" y="197"/>
                    <a:pt x="232" y="197"/>
                    <a:pt x="232" y="197"/>
                  </a:cubicBezTo>
                  <a:cubicBezTo>
                    <a:pt x="285" y="197"/>
                    <a:pt x="285" y="197"/>
                    <a:pt x="285" y="197"/>
                  </a:cubicBezTo>
                  <a:lnTo>
                    <a:pt x="285" y="295"/>
                  </a:lnTo>
                  <a:close/>
                  <a:moveTo>
                    <a:pt x="389" y="284"/>
                  </a:moveTo>
                  <a:cubicBezTo>
                    <a:pt x="301" y="284"/>
                    <a:pt x="301" y="284"/>
                    <a:pt x="301" y="284"/>
                  </a:cubicBezTo>
                  <a:cubicBezTo>
                    <a:pt x="301" y="193"/>
                    <a:pt x="301" y="193"/>
                    <a:pt x="301" y="193"/>
                  </a:cubicBezTo>
                  <a:cubicBezTo>
                    <a:pt x="301" y="186"/>
                    <a:pt x="295" y="181"/>
                    <a:pt x="289" y="181"/>
                  </a:cubicBezTo>
                  <a:cubicBezTo>
                    <a:pt x="261" y="181"/>
                    <a:pt x="261" y="181"/>
                    <a:pt x="261" y="181"/>
                  </a:cubicBezTo>
                  <a:cubicBezTo>
                    <a:pt x="261" y="100"/>
                    <a:pt x="261" y="100"/>
                    <a:pt x="261" y="100"/>
                  </a:cubicBezTo>
                  <a:cubicBezTo>
                    <a:pt x="389" y="100"/>
                    <a:pt x="389" y="100"/>
                    <a:pt x="389" y="100"/>
                  </a:cubicBezTo>
                  <a:lnTo>
                    <a:pt x="389" y="284"/>
                  </a:lnTo>
                  <a:close/>
                  <a:moveTo>
                    <a:pt x="333" y="270"/>
                  </a:moveTo>
                  <a:cubicBezTo>
                    <a:pt x="333" y="275"/>
                    <a:pt x="329" y="278"/>
                    <a:pt x="325" y="278"/>
                  </a:cubicBezTo>
                  <a:cubicBezTo>
                    <a:pt x="320" y="278"/>
                    <a:pt x="316" y="275"/>
                    <a:pt x="316" y="270"/>
                  </a:cubicBezTo>
                  <a:cubicBezTo>
                    <a:pt x="316" y="265"/>
                    <a:pt x="320" y="262"/>
                    <a:pt x="325" y="262"/>
                  </a:cubicBezTo>
                  <a:cubicBezTo>
                    <a:pt x="329" y="262"/>
                    <a:pt x="333" y="265"/>
                    <a:pt x="333" y="270"/>
                  </a:cubicBezTo>
                  <a:close/>
                  <a:moveTo>
                    <a:pt x="267" y="281"/>
                  </a:moveTo>
                  <a:cubicBezTo>
                    <a:pt x="267" y="286"/>
                    <a:pt x="263" y="290"/>
                    <a:pt x="258" y="290"/>
                  </a:cubicBezTo>
                  <a:cubicBezTo>
                    <a:pt x="254" y="290"/>
                    <a:pt x="250" y="286"/>
                    <a:pt x="250" y="281"/>
                  </a:cubicBezTo>
                  <a:cubicBezTo>
                    <a:pt x="250" y="277"/>
                    <a:pt x="254" y="273"/>
                    <a:pt x="258" y="273"/>
                  </a:cubicBezTo>
                  <a:cubicBezTo>
                    <a:pt x="263" y="273"/>
                    <a:pt x="267" y="277"/>
                    <a:pt x="267" y="281"/>
                  </a:cubicBezTo>
                  <a:close/>
                </a:path>
              </a:pathLst>
            </a:custGeom>
            <a:solidFill>
              <a:schemeClr val="bg1"/>
            </a:solidFill>
            <a:ln>
              <a:noFill/>
            </a:ln>
          </p:spPr>
          <p:txBody>
            <a:bodyPr/>
            <a:lstStyle/>
            <a:p>
              <a:endParaRPr lang="en-US" dirty="0"/>
            </a:p>
          </p:txBody>
        </p:sp>
        <p:sp>
          <p:nvSpPr>
            <p:cNvPr id="55" name="Freeform 3"/>
            <p:cNvSpPr>
              <a:spLocks noChangeAspect="1" noEditPoints="1"/>
            </p:cNvSpPr>
            <p:nvPr/>
          </p:nvSpPr>
          <p:spPr bwMode="auto">
            <a:xfrm>
              <a:off x="3797846" y="1236771"/>
              <a:ext cx="673490" cy="702904"/>
            </a:xfrm>
            <a:custGeom>
              <a:avLst/>
              <a:gdLst>
                <a:gd name="T0" fmla="*/ 2147483646 w 378"/>
                <a:gd name="T1" fmla="*/ 2147483646 h 395"/>
                <a:gd name="T2" fmla="*/ 2147483646 w 378"/>
                <a:gd name="T3" fmla="*/ 2147483646 h 395"/>
                <a:gd name="T4" fmla="*/ 2147483646 w 378"/>
                <a:gd name="T5" fmla="*/ 2147483646 h 395"/>
                <a:gd name="T6" fmla="*/ 2147483646 w 378"/>
                <a:gd name="T7" fmla="*/ 2147483646 h 395"/>
                <a:gd name="T8" fmla="*/ 2147483646 w 378"/>
                <a:gd name="T9" fmla="*/ 2147483646 h 395"/>
                <a:gd name="T10" fmla="*/ 2147483646 w 378"/>
                <a:gd name="T11" fmla="*/ 2147483646 h 395"/>
                <a:gd name="T12" fmla="*/ 2147483646 w 378"/>
                <a:gd name="T13" fmla="*/ 2147483646 h 395"/>
                <a:gd name="T14" fmla="*/ 2147483646 w 378"/>
                <a:gd name="T15" fmla="*/ 2147483646 h 395"/>
                <a:gd name="T16" fmla="*/ 2147483646 w 378"/>
                <a:gd name="T17" fmla="*/ 2147483646 h 395"/>
                <a:gd name="T18" fmla="*/ 2147483646 w 378"/>
                <a:gd name="T19" fmla="*/ 2147483646 h 395"/>
                <a:gd name="T20" fmla="*/ 2147483646 w 378"/>
                <a:gd name="T21" fmla="*/ 2147483646 h 395"/>
                <a:gd name="T22" fmla="*/ 2147483646 w 378"/>
                <a:gd name="T23" fmla="*/ 2147483646 h 395"/>
                <a:gd name="T24" fmla="*/ 2147483646 w 378"/>
                <a:gd name="T25" fmla="*/ 2147483646 h 395"/>
                <a:gd name="T26" fmla="*/ 2147483646 w 378"/>
                <a:gd name="T27" fmla="*/ 2147483646 h 395"/>
                <a:gd name="T28" fmla="*/ 2147483646 w 378"/>
                <a:gd name="T29" fmla="*/ 2147483646 h 395"/>
                <a:gd name="T30" fmla="*/ 2147483646 w 378"/>
                <a:gd name="T31" fmla="*/ 2147483646 h 395"/>
                <a:gd name="T32" fmla="*/ 2147483646 w 378"/>
                <a:gd name="T33" fmla="*/ 2147483646 h 395"/>
                <a:gd name="T34" fmla="*/ 2147483646 w 378"/>
                <a:gd name="T35" fmla="*/ 2147483646 h 395"/>
                <a:gd name="T36" fmla="*/ 2147483646 w 378"/>
                <a:gd name="T37" fmla="*/ 2147483646 h 395"/>
                <a:gd name="T38" fmla="*/ 2147483646 w 378"/>
                <a:gd name="T39" fmla="*/ 2147483646 h 395"/>
                <a:gd name="T40" fmla="*/ 2147483646 w 378"/>
                <a:gd name="T41" fmla="*/ 2147483646 h 395"/>
                <a:gd name="T42" fmla="*/ 2147483646 w 378"/>
                <a:gd name="T43" fmla="*/ 2147483646 h 395"/>
                <a:gd name="T44" fmla="*/ 2147483646 w 378"/>
                <a:gd name="T45" fmla="*/ 2147483646 h 395"/>
                <a:gd name="T46" fmla="*/ 2147483646 w 378"/>
                <a:gd name="T47" fmla="*/ 2147483646 h 395"/>
                <a:gd name="T48" fmla="*/ 2147483646 w 378"/>
                <a:gd name="T49" fmla="*/ 2147483646 h 395"/>
                <a:gd name="T50" fmla="*/ 2147483646 w 378"/>
                <a:gd name="T51" fmla="*/ 2147483646 h 395"/>
                <a:gd name="T52" fmla="*/ 2147483646 w 378"/>
                <a:gd name="T53" fmla="*/ 2147483646 h 395"/>
                <a:gd name="T54" fmla="*/ 2147483646 w 378"/>
                <a:gd name="T55" fmla="*/ 2147483646 h 395"/>
                <a:gd name="T56" fmla="*/ 2147483646 w 378"/>
                <a:gd name="T57" fmla="*/ 2147483646 h 395"/>
                <a:gd name="T58" fmla="*/ 2147483646 w 378"/>
                <a:gd name="T59" fmla="*/ 2147483646 h 395"/>
                <a:gd name="T60" fmla="*/ 2147483646 w 378"/>
                <a:gd name="T61" fmla="*/ 2147483646 h 395"/>
                <a:gd name="T62" fmla="*/ 2147483646 w 378"/>
                <a:gd name="T63" fmla="*/ 2147483646 h 395"/>
                <a:gd name="T64" fmla="*/ 2147483646 w 378"/>
                <a:gd name="T65" fmla="*/ 2147483646 h 395"/>
                <a:gd name="T66" fmla="*/ 2147483646 w 378"/>
                <a:gd name="T67" fmla="*/ 2147483646 h 395"/>
                <a:gd name="T68" fmla="*/ 2147483646 w 378"/>
                <a:gd name="T69" fmla="*/ 2147483646 h 395"/>
                <a:gd name="T70" fmla="*/ 2147483646 w 378"/>
                <a:gd name="T71" fmla="*/ 2147483646 h 395"/>
                <a:gd name="T72" fmla="*/ 2147483646 w 378"/>
                <a:gd name="T73" fmla="*/ 2147483646 h 395"/>
                <a:gd name="T74" fmla="*/ 2147483646 w 378"/>
                <a:gd name="T75" fmla="*/ 2147483646 h 395"/>
                <a:gd name="T76" fmla="*/ 2147483646 w 378"/>
                <a:gd name="T77" fmla="*/ 2147483646 h 395"/>
                <a:gd name="T78" fmla="*/ 2147483646 w 378"/>
                <a:gd name="T79" fmla="*/ 2147483646 h 395"/>
                <a:gd name="T80" fmla="*/ 2147483646 w 378"/>
                <a:gd name="T81" fmla="*/ 2147483646 h 395"/>
                <a:gd name="T82" fmla="*/ 2147483646 w 378"/>
                <a:gd name="T83" fmla="*/ 2147483646 h 395"/>
                <a:gd name="T84" fmla="*/ 2147483646 w 378"/>
                <a:gd name="T85" fmla="*/ 2147483646 h 395"/>
                <a:gd name="T86" fmla="*/ 2147483646 w 378"/>
                <a:gd name="T87" fmla="*/ 2147483646 h 395"/>
                <a:gd name="T88" fmla="*/ 2147483646 w 378"/>
                <a:gd name="T89" fmla="*/ 2147483646 h 395"/>
                <a:gd name="T90" fmla="*/ 2147483646 w 378"/>
                <a:gd name="T91" fmla="*/ 2147483646 h 395"/>
                <a:gd name="T92" fmla="*/ 2147483646 w 378"/>
                <a:gd name="T93" fmla="*/ 2147483646 h 395"/>
                <a:gd name="T94" fmla="*/ 2147483646 w 378"/>
                <a:gd name="T95" fmla="*/ 2147483646 h 395"/>
                <a:gd name="T96" fmla="*/ 2147483646 w 378"/>
                <a:gd name="T97" fmla="*/ 2147483646 h 395"/>
                <a:gd name="T98" fmla="*/ 2147483646 w 378"/>
                <a:gd name="T99" fmla="*/ 2147483646 h 395"/>
                <a:gd name="T100" fmla="*/ 2147483646 w 378"/>
                <a:gd name="T101" fmla="*/ 2147483646 h 395"/>
                <a:gd name="T102" fmla="*/ 2147483646 w 378"/>
                <a:gd name="T103" fmla="*/ 2147483646 h 395"/>
                <a:gd name="T104" fmla="*/ 2147483646 w 378"/>
                <a:gd name="T105" fmla="*/ 2147483646 h 3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78" h="395">
                  <a:moveTo>
                    <a:pt x="370" y="90"/>
                  </a:moveTo>
                  <a:cubicBezTo>
                    <a:pt x="368" y="86"/>
                    <a:pt x="363" y="84"/>
                    <a:pt x="359" y="86"/>
                  </a:cubicBezTo>
                  <a:cubicBezTo>
                    <a:pt x="355" y="88"/>
                    <a:pt x="354" y="93"/>
                    <a:pt x="356" y="97"/>
                  </a:cubicBezTo>
                  <a:cubicBezTo>
                    <a:pt x="360" y="105"/>
                    <a:pt x="361" y="114"/>
                    <a:pt x="359" y="123"/>
                  </a:cubicBezTo>
                  <a:cubicBezTo>
                    <a:pt x="354" y="145"/>
                    <a:pt x="332" y="159"/>
                    <a:pt x="310" y="154"/>
                  </a:cubicBezTo>
                  <a:cubicBezTo>
                    <a:pt x="299" y="152"/>
                    <a:pt x="289" y="146"/>
                    <a:pt x="283" y="137"/>
                  </a:cubicBezTo>
                  <a:cubicBezTo>
                    <a:pt x="277" y="128"/>
                    <a:pt x="275" y="117"/>
                    <a:pt x="278" y="107"/>
                  </a:cubicBezTo>
                  <a:cubicBezTo>
                    <a:pt x="282" y="85"/>
                    <a:pt x="304" y="71"/>
                    <a:pt x="327" y="76"/>
                  </a:cubicBezTo>
                  <a:cubicBezTo>
                    <a:pt x="330" y="76"/>
                    <a:pt x="333" y="77"/>
                    <a:pt x="336" y="79"/>
                  </a:cubicBezTo>
                  <a:cubicBezTo>
                    <a:pt x="340" y="80"/>
                    <a:pt x="345" y="79"/>
                    <a:pt x="347" y="75"/>
                  </a:cubicBezTo>
                  <a:cubicBezTo>
                    <a:pt x="349" y="71"/>
                    <a:pt x="347" y="66"/>
                    <a:pt x="343" y="64"/>
                  </a:cubicBezTo>
                  <a:cubicBezTo>
                    <a:pt x="339" y="62"/>
                    <a:pt x="335" y="61"/>
                    <a:pt x="330" y="60"/>
                  </a:cubicBezTo>
                  <a:cubicBezTo>
                    <a:pt x="314" y="57"/>
                    <a:pt x="299" y="60"/>
                    <a:pt x="286" y="68"/>
                  </a:cubicBezTo>
                  <a:cubicBezTo>
                    <a:pt x="201" y="42"/>
                    <a:pt x="201" y="42"/>
                    <a:pt x="201" y="42"/>
                  </a:cubicBezTo>
                  <a:cubicBezTo>
                    <a:pt x="199" y="35"/>
                    <a:pt x="195" y="28"/>
                    <a:pt x="190" y="22"/>
                  </a:cubicBezTo>
                  <a:cubicBezTo>
                    <a:pt x="181" y="10"/>
                    <a:pt x="167" y="3"/>
                    <a:pt x="151" y="2"/>
                  </a:cubicBezTo>
                  <a:cubicBezTo>
                    <a:pt x="136" y="0"/>
                    <a:pt x="122" y="5"/>
                    <a:pt x="111" y="13"/>
                  </a:cubicBezTo>
                  <a:cubicBezTo>
                    <a:pt x="103" y="9"/>
                    <a:pt x="91" y="5"/>
                    <a:pt x="70" y="4"/>
                  </a:cubicBezTo>
                  <a:cubicBezTo>
                    <a:pt x="21" y="3"/>
                    <a:pt x="3" y="40"/>
                    <a:pt x="2" y="42"/>
                  </a:cubicBezTo>
                  <a:cubicBezTo>
                    <a:pt x="0" y="45"/>
                    <a:pt x="1" y="48"/>
                    <a:pt x="3" y="51"/>
                  </a:cubicBezTo>
                  <a:cubicBezTo>
                    <a:pt x="16" y="64"/>
                    <a:pt x="16" y="64"/>
                    <a:pt x="16" y="64"/>
                  </a:cubicBezTo>
                  <a:cubicBezTo>
                    <a:pt x="19" y="67"/>
                    <a:pt x="24" y="67"/>
                    <a:pt x="27" y="64"/>
                  </a:cubicBezTo>
                  <a:cubicBezTo>
                    <a:pt x="27" y="64"/>
                    <a:pt x="47" y="47"/>
                    <a:pt x="69" y="47"/>
                  </a:cubicBezTo>
                  <a:cubicBezTo>
                    <a:pt x="70" y="47"/>
                    <a:pt x="70" y="47"/>
                    <a:pt x="70" y="47"/>
                  </a:cubicBezTo>
                  <a:cubicBezTo>
                    <a:pt x="77" y="47"/>
                    <a:pt x="84" y="49"/>
                    <a:pt x="90" y="53"/>
                  </a:cubicBezTo>
                  <a:cubicBezTo>
                    <a:pt x="89" y="63"/>
                    <a:pt x="91" y="74"/>
                    <a:pt x="96" y="83"/>
                  </a:cubicBezTo>
                  <a:cubicBezTo>
                    <a:pt x="92" y="88"/>
                    <a:pt x="86" y="93"/>
                    <a:pt x="79" y="96"/>
                  </a:cubicBezTo>
                  <a:cubicBezTo>
                    <a:pt x="74" y="98"/>
                    <a:pt x="67" y="99"/>
                    <a:pt x="60" y="99"/>
                  </a:cubicBezTo>
                  <a:cubicBezTo>
                    <a:pt x="46" y="99"/>
                    <a:pt x="33" y="95"/>
                    <a:pt x="33" y="95"/>
                  </a:cubicBezTo>
                  <a:cubicBezTo>
                    <a:pt x="29" y="93"/>
                    <a:pt x="25" y="95"/>
                    <a:pt x="23" y="99"/>
                  </a:cubicBezTo>
                  <a:cubicBezTo>
                    <a:pt x="16" y="116"/>
                    <a:pt x="16" y="116"/>
                    <a:pt x="16" y="116"/>
                  </a:cubicBezTo>
                  <a:cubicBezTo>
                    <a:pt x="15" y="119"/>
                    <a:pt x="15" y="123"/>
                    <a:pt x="18" y="125"/>
                  </a:cubicBezTo>
                  <a:cubicBezTo>
                    <a:pt x="19" y="126"/>
                    <a:pt x="36" y="142"/>
                    <a:pt x="65" y="142"/>
                  </a:cubicBezTo>
                  <a:cubicBezTo>
                    <a:pt x="75" y="142"/>
                    <a:pt x="85" y="140"/>
                    <a:pt x="95" y="136"/>
                  </a:cubicBezTo>
                  <a:cubicBezTo>
                    <a:pt x="116" y="127"/>
                    <a:pt x="127" y="118"/>
                    <a:pt x="132" y="111"/>
                  </a:cubicBezTo>
                  <a:cubicBezTo>
                    <a:pt x="135" y="111"/>
                    <a:pt x="138" y="112"/>
                    <a:pt x="141" y="112"/>
                  </a:cubicBezTo>
                  <a:cubicBezTo>
                    <a:pt x="143" y="112"/>
                    <a:pt x="144" y="113"/>
                    <a:pt x="146" y="113"/>
                  </a:cubicBezTo>
                  <a:cubicBezTo>
                    <a:pt x="146" y="113"/>
                    <a:pt x="146" y="113"/>
                    <a:pt x="146" y="113"/>
                  </a:cubicBezTo>
                  <a:cubicBezTo>
                    <a:pt x="157" y="113"/>
                    <a:pt x="167" y="110"/>
                    <a:pt x="176" y="104"/>
                  </a:cubicBezTo>
                  <a:cubicBezTo>
                    <a:pt x="264" y="132"/>
                    <a:pt x="264" y="132"/>
                    <a:pt x="264" y="132"/>
                  </a:cubicBezTo>
                  <a:cubicBezTo>
                    <a:pt x="264" y="134"/>
                    <a:pt x="264" y="135"/>
                    <a:pt x="265" y="136"/>
                  </a:cubicBezTo>
                  <a:cubicBezTo>
                    <a:pt x="213" y="207"/>
                    <a:pt x="213" y="207"/>
                    <a:pt x="213" y="207"/>
                  </a:cubicBezTo>
                  <a:cubicBezTo>
                    <a:pt x="182" y="208"/>
                    <a:pt x="157" y="233"/>
                    <a:pt x="157" y="263"/>
                  </a:cubicBezTo>
                  <a:cubicBezTo>
                    <a:pt x="157" y="270"/>
                    <a:pt x="158" y="276"/>
                    <a:pt x="161" y="282"/>
                  </a:cubicBezTo>
                  <a:cubicBezTo>
                    <a:pt x="95" y="364"/>
                    <a:pt x="95" y="364"/>
                    <a:pt x="95" y="364"/>
                  </a:cubicBezTo>
                  <a:cubicBezTo>
                    <a:pt x="90" y="370"/>
                    <a:pt x="89" y="379"/>
                    <a:pt x="92" y="386"/>
                  </a:cubicBezTo>
                  <a:cubicBezTo>
                    <a:pt x="94" y="391"/>
                    <a:pt x="100" y="395"/>
                    <a:pt x="106" y="395"/>
                  </a:cubicBezTo>
                  <a:cubicBezTo>
                    <a:pt x="324" y="395"/>
                    <a:pt x="324" y="395"/>
                    <a:pt x="324" y="395"/>
                  </a:cubicBezTo>
                  <a:cubicBezTo>
                    <a:pt x="330" y="395"/>
                    <a:pt x="335" y="391"/>
                    <a:pt x="338" y="386"/>
                  </a:cubicBezTo>
                  <a:cubicBezTo>
                    <a:pt x="341" y="379"/>
                    <a:pt x="340" y="370"/>
                    <a:pt x="335" y="364"/>
                  </a:cubicBezTo>
                  <a:cubicBezTo>
                    <a:pt x="269" y="282"/>
                    <a:pt x="269" y="282"/>
                    <a:pt x="269" y="282"/>
                  </a:cubicBezTo>
                  <a:cubicBezTo>
                    <a:pt x="271" y="276"/>
                    <a:pt x="273" y="270"/>
                    <a:pt x="273" y="263"/>
                  </a:cubicBezTo>
                  <a:cubicBezTo>
                    <a:pt x="273" y="257"/>
                    <a:pt x="272" y="251"/>
                    <a:pt x="270" y="246"/>
                  </a:cubicBezTo>
                  <a:cubicBezTo>
                    <a:pt x="324" y="171"/>
                    <a:pt x="324" y="171"/>
                    <a:pt x="324" y="171"/>
                  </a:cubicBezTo>
                  <a:cubicBezTo>
                    <a:pt x="348" y="169"/>
                    <a:pt x="369" y="151"/>
                    <a:pt x="375" y="127"/>
                  </a:cubicBezTo>
                  <a:cubicBezTo>
                    <a:pt x="378" y="114"/>
                    <a:pt x="376" y="101"/>
                    <a:pt x="370" y="90"/>
                  </a:cubicBezTo>
                  <a:close/>
                  <a:moveTo>
                    <a:pt x="93" y="37"/>
                  </a:moveTo>
                  <a:cubicBezTo>
                    <a:pt x="87" y="33"/>
                    <a:pt x="79" y="31"/>
                    <a:pt x="70" y="31"/>
                  </a:cubicBezTo>
                  <a:cubicBezTo>
                    <a:pt x="69" y="31"/>
                    <a:pt x="69" y="31"/>
                    <a:pt x="69" y="31"/>
                  </a:cubicBezTo>
                  <a:cubicBezTo>
                    <a:pt x="49" y="31"/>
                    <a:pt x="31" y="41"/>
                    <a:pt x="23" y="47"/>
                  </a:cubicBezTo>
                  <a:cubicBezTo>
                    <a:pt x="19" y="44"/>
                    <a:pt x="19" y="44"/>
                    <a:pt x="19" y="44"/>
                  </a:cubicBezTo>
                  <a:cubicBezTo>
                    <a:pt x="25" y="36"/>
                    <a:pt x="40" y="20"/>
                    <a:pt x="70" y="20"/>
                  </a:cubicBezTo>
                  <a:cubicBezTo>
                    <a:pt x="84" y="21"/>
                    <a:pt x="93" y="23"/>
                    <a:pt x="100" y="25"/>
                  </a:cubicBezTo>
                  <a:cubicBezTo>
                    <a:pt x="97" y="29"/>
                    <a:pt x="95" y="32"/>
                    <a:pt x="93" y="37"/>
                  </a:cubicBezTo>
                  <a:close/>
                  <a:moveTo>
                    <a:pt x="89" y="121"/>
                  </a:moveTo>
                  <a:cubicBezTo>
                    <a:pt x="81" y="124"/>
                    <a:pt x="73" y="126"/>
                    <a:pt x="65" y="126"/>
                  </a:cubicBezTo>
                  <a:cubicBezTo>
                    <a:pt x="50" y="126"/>
                    <a:pt x="39" y="120"/>
                    <a:pt x="33" y="116"/>
                  </a:cubicBezTo>
                  <a:cubicBezTo>
                    <a:pt x="35" y="112"/>
                    <a:pt x="35" y="112"/>
                    <a:pt x="35" y="112"/>
                  </a:cubicBezTo>
                  <a:cubicBezTo>
                    <a:pt x="41" y="114"/>
                    <a:pt x="50" y="115"/>
                    <a:pt x="60" y="115"/>
                  </a:cubicBezTo>
                  <a:cubicBezTo>
                    <a:pt x="69" y="115"/>
                    <a:pt x="78" y="114"/>
                    <a:pt x="85" y="111"/>
                  </a:cubicBezTo>
                  <a:cubicBezTo>
                    <a:pt x="94" y="107"/>
                    <a:pt x="101" y="102"/>
                    <a:pt x="106" y="96"/>
                  </a:cubicBezTo>
                  <a:cubicBezTo>
                    <a:pt x="109" y="99"/>
                    <a:pt x="113" y="102"/>
                    <a:pt x="117" y="104"/>
                  </a:cubicBezTo>
                  <a:cubicBezTo>
                    <a:pt x="112" y="109"/>
                    <a:pt x="104" y="115"/>
                    <a:pt x="89" y="121"/>
                  </a:cubicBezTo>
                  <a:close/>
                  <a:moveTo>
                    <a:pt x="187" y="61"/>
                  </a:moveTo>
                  <a:cubicBezTo>
                    <a:pt x="185" y="82"/>
                    <a:pt x="165" y="98"/>
                    <a:pt x="142" y="96"/>
                  </a:cubicBezTo>
                  <a:cubicBezTo>
                    <a:pt x="131" y="95"/>
                    <a:pt x="121" y="90"/>
                    <a:pt x="114" y="82"/>
                  </a:cubicBezTo>
                  <a:cubicBezTo>
                    <a:pt x="108" y="74"/>
                    <a:pt x="105" y="64"/>
                    <a:pt x="106" y="53"/>
                  </a:cubicBezTo>
                  <a:cubicBezTo>
                    <a:pt x="107" y="33"/>
                    <a:pt x="125" y="18"/>
                    <a:pt x="146" y="18"/>
                  </a:cubicBezTo>
                  <a:cubicBezTo>
                    <a:pt x="147" y="18"/>
                    <a:pt x="149" y="18"/>
                    <a:pt x="150" y="18"/>
                  </a:cubicBezTo>
                  <a:cubicBezTo>
                    <a:pt x="161" y="19"/>
                    <a:pt x="171" y="24"/>
                    <a:pt x="178" y="32"/>
                  </a:cubicBezTo>
                  <a:cubicBezTo>
                    <a:pt x="185" y="40"/>
                    <a:pt x="188" y="50"/>
                    <a:pt x="187" y="61"/>
                  </a:cubicBezTo>
                  <a:close/>
                  <a:moveTo>
                    <a:pt x="262" y="103"/>
                  </a:moveTo>
                  <a:cubicBezTo>
                    <a:pt x="261" y="107"/>
                    <a:pt x="261" y="111"/>
                    <a:pt x="261" y="115"/>
                  </a:cubicBezTo>
                  <a:cubicBezTo>
                    <a:pt x="190" y="92"/>
                    <a:pt x="190" y="92"/>
                    <a:pt x="190" y="92"/>
                  </a:cubicBezTo>
                  <a:cubicBezTo>
                    <a:pt x="197" y="84"/>
                    <a:pt x="202" y="74"/>
                    <a:pt x="203" y="62"/>
                  </a:cubicBezTo>
                  <a:cubicBezTo>
                    <a:pt x="203" y="61"/>
                    <a:pt x="203" y="60"/>
                    <a:pt x="203" y="59"/>
                  </a:cubicBezTo>
                  <a:cubicBezTo>
                    <a:pt x="273" y="81"/>
                    <a:pt x="273" y="81"/>
                    <a:pt x="273" y="81"/>
                  </a:cubicBezTo>
                  <a:cubicBezTo>
                    <a:pt x="268" y="87"/>
                    <a:pt x="264" y="95"/>
                    <a:pt x="262" y="103"/>
                  </a:cubicBezTo>
                  <a:close/>
                  <a:moveTo>
                    <a:pt x="215" y="223"/>
                  </a:moveTo>
                  <a:cubicBezTo>
                    <a:pt x="238" y="223"/>
                    <a:pt x="257" y="241"/>
                    <a:pt x="257" y="263"/>
                  </a:cubicBezTo>
                  <a:cubicBezTo>
                    <a:pt x="257" y="286"/>
                    <a:pt x="238" y="304"/>
                    <a:pt x="215" y="304"/>
                  </a:cubicBezTo>
                  <a:cubicBezTo>
                    <a:pt x="192" y="304"/>
                    <a:pt x="173" y="286"/>
                    <a:pt x="173" y="263"/>
                  </a:cubicBezTo>
                  <a:cubicBezTo>
                    <a:pt x="173" y="241"/>
                    <a:pt x="192" y="223"/>
                    <a:pt x="215" y="223"/>
                  </a:cubicBezTo>
                  <a:close/>
                  <a:moveTo>
                    <a:pt x="323" y="374"/>
                  </a:moveTo>
                  <a:cubicBezTo>
                    <a:pt x="324" y="376"/>
                    <a:pt x="324" y="378"/>
                    <a:pt x="324" y="379"/>
                  </a:cubicBezTo>
                  <a:cubicBezTo>
                    <a:pt x="106" y="379"/>
                    <a:pt x="106" y="379"/>
                    <a:pt x="106" y="379"/>
                  </a:cubicBezTo>
                  <a:cubicBezTo>
                    <a:pt x="106" y="378"/>
                    <a:pt x="106" y="376"/>
                    <a:pt x="107" y="374"/>
                  </a:cubicBezTo>
                  <a:cubicBezTo>
                    <a:pt x="169" y="297"/>
                    <a:pt x="169" y="297"/>
                    <a:pt x="169" y="297"/>
                  </a:cubicBezTo>
                  <a:cubicBezTo>
                    <a:pt x="179" y="311"/>
                    <a:pt x="196" y="320"/>
                    <a:pt x="215" y="320"/>
                  </a:cubicBezTo>
                  <a:cubicBezTo>
                    <a:pt x="234" y="320"/>
                    <a:pt x="250" y="311"/>
                    <a:pt x="261" y="297"/>
                  </a:cubicBezTo>
                  <a:lnTo>
                    <a:pt x="323" y="374"/>
                  </a:lnTo>
                  <a:close/>
                  <a:moveTo>
                    <a:pt x="261" y="230"/>
                  </a:moveTo>
                  <a:cubicBezTo>
                    <a:pt x="254" y="220"/>
                    <a:pt x="244" y="213"/>
                    <a:pt x="232" y="210"/>
                  </a:cubicBezTo>
                  <a:cubicBezTo>
                    <a:pt x="274" y="151"/>
                    <a:pt x="274" y="151"/>
                    <a:pt x="274" y="151"/>
                  </a:cubicBezTo>
                  <a:cubicBezTo>
                    <a:pt x="282" y="160"/>
                    <a:pt x="293" y="167"/>
                    <a:pt x="305" y="170"/>
                  </a:cubicBezTo>
                  <a:lnTo>
                    <a:pt x="261" y="230"/>
                  </a:lnTo>
                  <a:close/>
                </a:path>
              </a:pathLst>
            </a:custGeom>
            <a:solidFill>
              <a:schemeClr val="bg1"/>
            </a:solidFill>
            <a:ln>
              <a:noFill/>
            </a:ln>
          </p:spPr>
          <p:txBody>
            <a:bodyPr/>
            <a:lstStyle/>
            <a:p>
              <a:endParaRPr lang="en-US" dirty="0"/>
            </a:p>
          </p:txBody>
        </p:sp>
        <p:sp>
          <p:nvSpPr>
            <p:cNvPr id="56" name="Freeform 3"/>
            <p:cNvSpPr>
              <a:spLocks noChangeAspect="1" noEditPoints="1"/>
            </p:cNvSpPr>
            <p:nvPr/>
          </p:nvSpPr>
          <p:spPr bwMode="auto">
            <a:xfrm>
              <a:off x="4723649" y="1219026"/>
              <a:ext cx="840146" cy="720649"/>
            </a:xfrm>
            <a:custGeom>
              <a:avLst/>
              <a:gdLst>
                <a:gd name="T0" fmla="*/ 2147483646 w 485"/>
                <a:gd name="T1" fmla="*/ 2147483646 h 416"/>
                <a:gd name="T2" fmla="*/ 2147483646 w 485"/>
                <a:gd name="T3" fmla="*/ 2147483646 h 416"/>
                <a:gd name="T4" fmla="*/ 2147483646 w 485"/>
                <a:gd name="T5" fmla="*/ 2147483646 h 416"/>
                <a:gd name="T6" fmla="*/ 2147483646 w 485"/>
                <a:gd name="T7" fmla="*/ 2147483646 h 416"/>
                <a:gd name="T8" fmla="*/ 2147483646 w 485"/>
                <a:gd name="T9" fmla="*/ 2147483646 h 416"/>
                <a:gd name="T10" fmla="*/ 2147483646 w 485"/>
                <a:gd name="T11" fmla="*/ 2147483646 h 416"/>
                <a:gd name="T12" fmla="*/ 2147483646 w 485"/>
                <a:gd name="T13" fmla="*/ 2147483646 h 416"/>
                <a:gd name="T14" fmla="*/ 2147483646 w 485"/>
                <a:gd name="T15" fmla="*/ 2147483646 h 416"/>
                <a:gd name="T16" fmla="*/ 2147483646 w 485"/>
                <a:gd name="T17" fmla="*/ 2147483646 h 416"/>
                <a:gd name="T18" fmla="*/ 2147483646 w 485"/>
                <a:gd name="T19" fmla="*/ 2147483646 h 416"/>
                <a:gd name="T20" fmla="*/ 2147483646 w 485"/>
                <a:gd name="T21" fmla="*/ 2147483646 h 416"/>
                <a:gd name="T22" fmla="*/ 2147483646 w 485"/>
                <a:gd name="T23" fmla="*/ 2147483646 h 416"/>
                <a:gd name="T24" fmla="*/ 2147483646 w 485"/>
                <a:gd name="T25" fmla="*/ 2147483646 h 416"/>
                <a:gd name="T26" fmla="*/ 0 w 485"/>
                <a:gd name="T27" fmla="*/ 2147483646 h 416"/>
                <a:gd name="T28" fmla="*/ 2147483646 w 485"/>
                <a:gd name="T29" fmla="*/ 2147483646 h 416"/>
                <a:gd name="T30" fmla="*/ 2147483646 w 485"/>
                <a:gd name="T31" fmla="*/ 2147483646 h 416"/>
                <a:gd name="T32" fmla="*/ 2147483646 w 485"/>
                <a:gd name="T33" fmla="*/ 2147483646 h 416"/>
                <a:gd name="T34" fmla="*/ 2147483646 w 485"/>
                <a:gd name="T35" fmla="*/ 2147483646 h 416"/>
                <a:gd name="T36" fmla="*/ 2147483646 w 485"/>
                <a:gd name="T37" fmla="*/ 2147483646 h 416"/>
                <a:gd name="T38" fmla="*/ 2147483646 w 485"/>
                <a:gd name="T39" fmla="*/ 2147483646 h 416"/>
                <a:gd name="T40" fmla="*/ 2147483646 w 485"/>
                <a:gd name="T41" fmla="*/ 2147483646 h 416"/>
                <a:gd name="T42" fmla="*/ 2147483646 w 485"/>
                <a:gd name="T43" fmla="*/ 2147483646 h 416"/>
                <a:gd name="T44" fmla="*/ 2147483646 w 485"/>
                <a:gd name="T45" fmla="*/ 2147483646 h 416"/>
                <a:gd name="T46" fmla="*/ 2147483646 w 485"/>
                <a:gd name="T47" fmla="*/ 2147483646 h 416"/>
                <a:gd name="T48" fmla="*/ 2147483646 w 485"/>
                <a:gd name="T49" fmla="*/ 2147483646 h 416"/>
                <a:gd name="T50" fmla="*/ 2147483646 w 485"/>
                <a:gd name="T51" fmla="*/ 2147483646 h 416"/>
                <a:gd name="T52" fmla="*/ 2147483646 w 485"/>
                <a:gd name="T53" fmla="*/ 2147483646 h 416"/>
                <a:gd name="T54" fmla="*/ 2147483646 w 485"/>
                <a:gd name="T55" fmla="*/ 2147483646 h 416"/>
                <a:gd name="T56" fmla="*/ 2147483646 w 485"/>
                <a:gd name="T57" fmla="*/ 2147483646 h 416"/>
                <a:gd name="T58" fmla="*/ 2147483646 w 485"/>
                <a:gd name="T59" fmla="*/ 2147483646 h 416"/>
                <a:gd name="T60" fmla="*/ 2147483646 w 485"/>
                <a:gd name="T61" fmla="*/ 2147483646 h 416"/>
                <a:gd name="T62" fmla="*/ 2147483646 w 485"/>
                <a:gd name="T63" fmla="*/ 2147483646 h 416"/>
                <a:gd name="T64" fmla="*/ 2147483646 w 485"/>
                <a:gd name="T65" fmla="*/ 2147483646 h 416"/>
                <a:gd name="T66" fmla="*/ 2147483646 w 485"/>
                <a:gd name="T67" fmla="*/ 2147483646 h 416"/>
                <a:gd name="T68" fmla="*/ 2147483646 w 485"/>
                <a:gd name="T69" fmla="*/ 2147483646 h 416"/>
                <a:gd name="T70" fmla="*/ 2147483646 w 485"/>
                <a:gd name="T71" fmla="*/ 2147483646 h 416"/>
                <a:gd name="T72" fmla="*/ 2147483646 w 485"/>
                <a:gd name="T73" fmla="*/ 2147483646 h 416"/>
                <a:gd name="T74" fmla="*/ 2147483646 w 485"/>
                <a:gd name="T75" fmla="*/ 2147483646 h 416"/>
                <a:gd name="T76" fmla="*/ 2147483646 w 485"/>
                <a:gd name="T77" fmla="*/ 2147483646 h 416"/>
                <a:gd name="T78" fmla="*/ 2147483646 w 485"/>
                <a:gd name="T79" fmla="*/ 2147483646 h 416"/>
                <a:gd name="T80" fmla="*/ 2147483646 w 485"/>
                <a:gd name="T81" fmla="*/ 2147483646 h 416"/>
                <a:gd name="T82" fmla="*/ 2147483646 w 485"/>
                <a:gd name="T83" fmla="*/ 2147483646 h 416"/>
                <a:gd name="T84" fmla="*/ 2147483646 w 485"/>
                <a:gd name="T85" fmla="*/ 2147483646 h 416"/>
                <a:gd name="T86" fmla="*/ 2147483646 w 485"/>
                <a:gd name="T87" fmla="*/ 2147483646 h 416"/>
                <a:gd name="T88" fmla="*/ 2147483646 w 485"/>
                <a:gd name="T89" fmla="*/ 2147483646 h 416"/>
                <a:gd name="T90" fmla="*/ 2147483646 w 485"/>
                <a:gd name="T91" fmla="*/ 2147483646 h 416"/>
                <a:gd name="T92" fmla="*/ 2147483646 w 485"/>
                <a:gd name="T93" fmla="*/ 2147483646 h 416"/>
                <a:gd name="T94" fmla="*/ 2147483646 w 485"/>
                <a:gd name="T95" fmla="*/ 2147483646 h 416"/>
                <a:gd name="T96" fmla="*/ 2147483646 w 485"/>
                <a:gd name="T97" fmla="*/ 2147483646 h 416"/>
                <a:gd name="T98" fmla="*/ 2147483646 w 485"/>
                <a:gd name="T99" fmla="*/ 2147483646 h 416"/>
                <a:gd name="T100" fmla="*/ 2147483646 w 485"/>
                <a:gd name="T101" fmla="*/ 2147483646 h 416"/>
                <a:gd name="T102" fmla="*/ 2147483646 w 485"/>
                <a:gd name="T103" fmla="*/ 2147483646 h 416"/>
                <a:gd name="T104" fmla="*/ 2147483646 w 485"/>
                <a:gd name="T105" fmla="*/ 2147483646 h 416"/>
                <a:gd name="T106" fmla="*/ 2147483646 w 485"/>
                <a:gd name="T107" fmla="*/ 2147483646 h 4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85" h="416">
                  <a:moveTo>
                    <a:pt x="456" y="318"/>
                  </a:moveTo>
                  <a:cubicBezTo>
                    <a:pt x="440" y="318"/>
                    <a:pt x="440" y="318"/>
                    <a:pt x="440" y="318"/>
                  </a:cubicBezTo>
                  <a:cubicBezTo>
                    <a:pt x="440" y="298"/>
                    <a:pt x="440" y="298"/>
                    <a:pt x="440" y="298"/>
                  </a:cubicBezTo>
                  <a:cubicBezTo>
                    <a:pt x="440" y="290"/>
                    <a:pt x="434" y="284"/>
                    <a:pt x="426" y="284"/>
                  </a:cubicBezTo>
                  <a:cubicBezTo>
                    <a:pt x="407" y="284"/>
                    <a:pt x="407" y="284"/>
                    <a:pt x="407" y="284"/>
                  </a:cubicBezTo>
                  <a:cubicBezTo>
                    <a:pt x="399" y="284"/>
                    <a:pt x="392" y="290"/>
                    <a:pt x="392" y="298"/>
                  </a:cubicBezTo>
                  <a:cubicBezTo>
                    <a:pt x="392" y="318"/>
                    <a:pt x="392" y="318"/>
                    <a:pt x="392" y="318"/>
                  </a:cubicBezTo>
                  <a:cubicBezTo>
                    <a:pt x="381" y="318"/>
                    <a:pt x="381" y="318"/>
                    <a:pt x="381" y="318"/>
                  </a:cubicBezTo>
                  <a:cubicBezTo>
                    <a:pt x="381" y="288"/>
                    <a:pt x="381" y="288"/>
                    <a:pt x="381" y="288"/>
                  </a:cubicBezTo>
                  <a:cubicBezTo>
                    <a:pt x="381" y="279"/>
                    <a:pt x="374" y="272"/>
                    <a:pt x="365" y="272"/>
                  </a:cubicBezTo>
                  <a:cubicBezTo>
                    <a:pt x="341" y="272"/>
                    <a:pt x="341" y="272"/>
                    <a:pt x="341" y="272"/>
                  </a:cubicBezTo>
                  <a:cubicBezTo>
                    <a:pt x="332" y="272"/>
                    <a:pt x="325" y="279"/>
                    <a:pt x="325" y="288"/>
                  </a:cubicBezTo>
                  <a:cubicBezTo>
                    <a:pt x="325" y="318"/>
                    <a:pt x="325" y="318"/>
                    <a:pt x="325" y="318"/>
                  </a:cubicBezTo>
                  <a:cubicBezTo>
                    <a:pt x="314" y="318"/>
                    <a:pt x="314" y="318"/>
                    <a:pt x="314" y="318"/>
                  </a:cubicBezTo>
                  <a:cubicBezTo>
                    <a:pt x="314" y="284"/>
                    <a:pt x="314" y="284"/>
                    <a:pt x="314" y="284"/>
                  </a:cubicBezTo>
                  <a:cubicBezTo>
                    <a:pt x="314" y="273"/>
                    <a:pt x="305" y="264"/>
                    <a:pt x="293" y="264"/>
                  </a:cubicBezTo>
                  <a:cubicBezTo>
                    <a:pt x="256" y="264"/>
                    <a:pt x="256" y="264"/>
                    <a:pt x="256" y="264"/>
                  </a:cubicBezTo>
                  <a:cubicBezTo>
                    <a:pt x="245" y="264"/>
                    <a:pt x="236" y="273"/>
                    <a:pt x="236" y="284"/>
                  </a:cubicBezTo>
                  <a:cubicBezTo>
                    <a:pt x="236" y="318"/>
                    <a:pt x="236" y="318"/>
                    <a:pt x="236" y="318"/>
                  </a:cubicBezTo>
                  <a:cubicBezTo>
                    <a:pt x="220" y="318"/>
                    <a:pt x="220" y="318"/>
                    <a:pt x="220" y="318"/>
                  </a:cubicBezTo>
                  <a:cubicBezTo>
                    <a:pt x="204" y="318"/>
                    <a:pt x="191" y="331"/>
                    <a:pt x="191" y="347"/>
                  </a:cubicBezTo>
                  <a:cubicBezTo>
                    <a:pt x="191" y="348"/>
                    <a:pt x="191" y="348"/>
                    <a:pt x="191" y="348"/>
                  </a:cubicBezTo>
                  <a:cubicBezTo>
                    <a:pt x="167" y="299"/>
                    <a:pt x="160" y="253"/>
                    <a:pt x="160" y="219"/>
                  </a:cubicBezTo>
                  <a:cubicBezTo>
                    <a:pt x="160" y="185"/>
                    <a:pt x="166" y="162"/>
                    <a:pt x="168" y="157"/>
                  </a:cubicBezTo>
                  <a:cubicBezTo>
                    <a:pt x="168" y="154"/>
                    <a:pt x="169" y="152"/>
                    <a:pt x="169" y="149"/>
                  </a:cubicBezTo>
                  <a:cubicBezTo>
                    <a:pt x="169" y="143"/>
                    <a:pt x="165" y="136"/>
                    <a:pt x="160" y="135"/>
                  </a:cubicBezTo>
                  <a:cubicBezTo>
                    <a:pt x="155" y="133"/>
                    <a:pt x="151" y="133"/>
                    <a:pt x="148" y="133"/>
                  </a:cubicBezTo>
                  <a:cubicBezTo>
                    <a:pt x="146" y="133"/>
                    <a:pt x="146" y="133"/>
                    <a:pt x="146" y="133"/>
                  </a:cubicBezTo>
                  <a:cubicBezTo>
                    <a:pt x="146" y="133"/>
                    <a:pt x="145" y="133"/>
                    <a:pt x="143" y="134"/>
                  </a:cubicBezTo>
                  <a:cubicBezTo>
                    <a:pt x="137" y="135"/>
                    <a:pt x="124" y="139"/>
                    <a:pt x="111" y="139"/>
                  </a:cubicBezTo>
                  <a:cubicBezTo>
                    <a:pt x="102" y="139"/>
                    <a:pt x="93" y="137"/>
                    <a:pt x="87" y="136"/>
                  </a:cubicBezTo>
                  <a:cubicBezTo>
                    <a:pt x="83" y="135"/>
                    <a:pt x="81" y="134"/>
                    <a:pt x="79" y="134"/>
                  </a:cubicBezTo>
                  <a:cubicBezTo>
                    <a:pt x="77" y="133"/>
                    <a:pt x="76" y="133"/>
                    <a:pt x="76" y="133"/>
                  </a:cubicBezTo>
                  <a:cubicBezTo>
                    <a:pt x="75" y="133"/>
                    <a:pt x="74" y="133"/>
                    <a:pt x="73" y="133"/>
                  </a:cubicBezTo>
                  <a:cubicBezTo>
                    <a:pt x="73" y="133"/>
                    <a:pt x="73" y="133"/>
                    <a:pt x="73" y="133"/>
                  </a:cubicBezTo>
                  <a:cubicBezTo>
                    <a:pt x="70" y="133"/>
                    <a:pt x="66" y="132"/>
                    <a:pt x="62" y="134"/>
                  </a:cubicBezTo>
                  <a:cubicBezTo>
                    <a:pt x="57" y="136"/>
                    <a:pt x="53" y="142"/>
                    <a:pt x="53" y="149"/>
                  </a:cubicBezTo>
                  <a:cubicBezTo>
                    <a:pt x="53" y="151"/>
                    <a:pt x="53" y="154"/>
                    <a:pt x="54" y="157"/>
                  </a:cubicBezTo>
                  <a:cubicBezTo>
                    <a:pt x="56" y="162"/>
                    <a:pt x="60" y="181"/>
                    <a:pt x="60" y="209"/>
                  </a:cubicBezTo>
                  <a:cubicBezTo>
                    <a:pt x="60" y="252"/>
                    <a:pt x="50" y="317"/>
                    <a:pt x="3" y="385"/>
                  </a:cubicBezTo>
                  <a:cubicBezTo>
                    <a:pt x="2" y="386"/>
                    <a:pt x="2" y="386"/>
                    <a:pt x="2" y="386"/>
                  </a:cubicBezTo>
                  <a:cubicBezTo>
                    <a:pt x="2" y="387"/>
                    <a:pt x="0" y="391"/>
                    <a:pt x="0" y="397"/>
                  </a:cubicBezTo>
                  <a:cubicBezTo>
                    <a:pt x="0" y="401"/>
                    <a:pt x="1" y="407"/>
                    <a:pt x="6" y="411"/>
                  </a:cubicBezTo>
                  <a:cubicBezTo>
                    <a:pt x="10" y="414"/>
                    <a:pt x="16" y="416"/>
                    <a:pt x="24" y="416"/>
                  </a:cubicBezTo>
                  <a:cubicBezTo>
                    <a:pt x="408" y="416"/>
                    <a:pt x="408" y="416"/>
                    <a:pt x="408" y="416"/>
                  </a:cubicBezTo>
                  <a:cubicBezTo>
                    <a:pt x="412" y="416"/>
                    <a:pt x="416" y="412"/>
                    <a:pt x="416" y="408"/>
                  </a:cubicBezTo>
                  <a:cubicBezTo>
                    <a:pt x="416" y="403"/>
                    <a:pt x="412" y="400"/>
                    <a:pt x="408" y="400"/>
                  </a:cubicBezTo>
                  <a:cubicBezTo>
                    <a:pt x="24" y="400"/>
                    <a:pt x="24" y="400"/>
                    <a:pt x="24" y="400"/>
                  </a:cubicBezTo>
                  <a:cubicBezTo>
                    <a:pt x="18" y="400"/>
                    <a:pt x="16" y="399"/>
                    <a:pt x="16" y="398"/>
                  </a:cubicBezTo>
                  <a:cubicBezTo>
                    <a:pt x="16" y="398"/>
                    <a:pt x="16" y="398"/>
                    <a:pt x="16" y="397"/>
                  </a:cubicBezTo>
                  <a:cubicBezTo>
                    <a:pt x="16" y="397"/>
                    <a:pt x="16" y="396"/>
                    <a:pt x="16" y="395"/>
                  </a:cubicBezTo>
                  <a:cubicBezTo>
                    <a:pt x="16" y="394"/>
                    <a:pt x="16" y="394"/>
                    <a:pt x="16" y="394"/>
                  </a:cubicBezTo>
                  <a:cubicBezTo>
                    <a:pt x="65" y="323"/>
                    <a:pt x="76" y="255"/>
                    <a:pt x="76" y="209"/>
                  </a:cubicBezTo>
                  <a:cubicBezTo>
                    <a:pt x="76" y="179"/>
                    <a:pt x="71" y="159"/>
                    <a:pt x="70" y="153"/>
                  </a:cubicBezTo>
                  <a:cubicBezTo>
                    <a:pt x="69" y="151"/>
                    <a:pt x="69" y="150"/>
                    <a:pt x="69" y="149"/>
                  </a:cubicBezTo>
                  <a:cubicBezTo>
                    <a:pt x="70" y="149"/>
                    <a:pt x="71" y="149"/>
                    <a:pt x="72" y="149"/>
                  </a:cubicBezTo>
                  <a:cubicBezTo>
                    <a:pt x="77" y="150"/>
                    <a:pt x="93" y="155"/>
                    <a:pt x="111" y="155"/>
                  </a:cubicBezTo>
                  <a:cubicBezTo>
                    <a:pt x="128" y="155"/>
                    <a:pt x="145" y="150"/>
                    <a:pt x="150" y="149"/>
                  </a:cubicBezTo>
                  <a:cubicBezTo>
                    <a:pt x="151" y="149"/>
                    <a:pt x="152" y="149"/>
                    <a:pt x="153" y="149"/>
                  </a:cubicBezTo>
                  <a:cubicBezTo>
                    <a:pt x="153" y="149"/>
                    <a:pt x="153" y="149"/>
                    <a:pt x="153" y="149"/>
                  </a:cubicBezTo>
                  <a:cubicBezTo>
                    <a:pt x="153" y="150"/>
                    <a:pt x="153" y="151"/>
                    <a:pt x="152" y="153"/>
                  </a:cubicBezTo>
                  <a:cubicBezTo>
                    <a:pt x="151" y="159"/>
                    <a:pt x="144" y="183"/>
                    <a:pt x="144" y="219"/>
                  </a:cubicBezTo>
                  <a:cubicBezTo>
                    <a:pt x="144" y="258"/>
                    <a:pt x="152" y="311"/>
                    <a:pt x="184" y="368"/>
                  </a:cubicBezTo>
                  <a:cubicBezTo>
                    <a:pt x="185" y="370"/>
                    <a:pt x="188" y="372"/>
                    <a:pt x="191" y="372"/>
                  </a:cubicBezTo>
                  <a:cubicBezTo>
                    <a:pt x="199" y="372"/>
                    <a:pt x="199" y="372"/>
                    <a:pt x="199" y="372"/>
                  </a:cubicBezTo>
                  <a:cubicBezTo>
                    <a:pt x="201" y="372"/>
                    <a:pt x="203" y="371"/>
                    <a:pt x="205" y="370"/>
                  </a:cubicBezTo>
                  <a:cubicBezTo>
                    <a:pt x="206" y="368"/>
                    <a:pt x="207" y="366"/>
                    <a:pt x="207" y="364"/>
                  </a:cubicBezTo>
                  <a:cubicBezTo>
                    <a:pt x="207" y="347"/>
                    <a:pt x="207" y="347"/>
                    <a:pt x="207" y="347"/>
                  </a:cubicBezTo>
                  <a:cubicBezTo>
                    <a:pt x="207" y="339"/>
                    <a:pt x="213" y="334"/>
                    <a:pt x="220" y="334"/>
                  </a:cubicBezTo>
                  <a:cubicBezTo>
                    <a:pt x="244" y="334"/>
                    <a:pt x="244" y="334"/>
                    <a:pt x="244" y="334"/>
                  </a:cubicBezTo>
                  <a:cubicBezTo>
                    <a:pt x="246" y="334"/>
                    <a:pt x="248" y="333"/>
                    <a:pt x="250" y="331"/>
                  </a:cubicBezTo>
                  <a:cubicBezTo>
                    <a:pt x="251" y="330"/>
                    <a:pt x="252" y="328"/>
                    <a:pt x="252" y="326"/>
                  </a:cubicBezTo>
                  <a:cubicBezTo>
                    <a:pt x="252" y="284"/>
                    <a:pt x="252" y="284"/>
                    <a:pt x="252" y="284"/>
                  </a:cubicBezTo>
                  <a:cubicBezTo>
                    <a:pt x="252" y="282"/>
                    <a:pt x="254" y="280"/>
                    <a:pt x="256" y="280"/>
                  </a:cubicBezTo>
                  <a:cubicBezTo>
                    <a:pt x="293" y="280"/>
                    <a:pt x="293" y="280"/>
                    <a:pt x="293" y="280"/>
                  </a:cubicBezTo>
                  <a:cubicBezTo>
                    <a:pt x="296" y="280"/>
                    <a:pt x="298" y="282"/>
                    <a:pt x="298" y="284"/>
                  </a:cubicBezTo>
                  <a:cubicBezTo>
                    <a:pt x="298" y="326"/>
                    <a:pt x="298" y="326"/>
                    <a:pt x="298" y="326"/>
                  </a:cubicBezTo>
                  <a:cubicBezTo>
                    <a:pt x="298" y="328"/>
                    <a:pt x="299" y="330"/>
                    <a:pt x="300" y="331"/>
                  </a:cubicBezTo>
                  <a:cubicBezTo>
                    <a:pt x="302" y="333"/>
                    <a:pt x="304" y="334"/>
                    <a:pt x="306" y="334"/>
                  </a:cubicBezTo>
                  <a:cubicBezTo>
                    <a:pt x="333" y="334"/>
                    <a:pt x="333" y="334"/>
                    <a:pt x="333" y="334"/>
                  </a:cubicBezTo>
                  <a:cubicBezTo>
                    <a:pt x="335" y="334"/>
                    <a:pt x="337" y="333"/>
                    <a:pt x="338" y="331"/>
                  </a:cubicBezTo>
                  <a:cubicBezTo>
                    <a:pt x="340" y="330"/>
                    <a:pt x="341" y="328"/>
                    <a:pt x="341" y="326"/>
                  </a:cubicBezTo>
                  <a:cubicBezTo>
                    <a:pt x="341" y="288"/>
                    <a:pt x="341" y="288"/>
                    <a:pt x="341" y="288"/>
                  </a:cubicBezTo>
                  <a:cubicBezTo>
                    <a:pt x="341" y="288"/>
                    <a:pt x="341" y="288"/>
                    <a:pt x="341" y="288"/>
                  </a:cubicBezTo>
                  <a:cubicBezTo>
                    <a:pt x="365" y="288"/>
                    <a:pt x="365" y="288"/>
                    <a:pt x="365" y="288"/>
                  </a:cubicBezTo>
                  <a:cubicBezTo>
                    <a:pt x="365" y="288"/>
                    <a:pt x="365" y="288"/>
                    <a:pt x="365" y="288"/>
                  </a:cubicBezTo>
                  <a:cubicBezTo>
                    <a:pt x="365" y="326"/>
                    <a:pt x="365" y="326"/>
                    <a:pt x="365" y="326"/>
                  </a:cubicBezTo>
                  <a:cubicBezTo>
                    <a:pt x="365" y="328"/>
                    <a:pt x="366" y="330"/>
                    <a:pt x="368" y="331"/>
                  </a:cubicBezTo>
                  <a:cubicBezTo>
                    <a:pt x="369" y="333"/>
                    <a:pt x="371" y="334"/>
                    <a:pt x="373" y="334"/>
                  </a:cubicBezTo>
                  <a:cubicBezTo>
                    <a:pt x="400" y="334"/>
                    <a:pt x="400" y="334"/>
                    <a:pt x="400" y="334"/>
                  </a:cubicBezTo>
                  <a:cubicBezTo>
                    <a:pt x="403" y="334"/>
                    <a:pt x="405" y="333"/>
                    <a:pt x="406" y="331"/>
                  </a:cubicBezTo>
                  <a:cubicBezTo>
                    <a:pt x="408" y="330"/>
                    <a:pt x="408" y="328"/>
                    <a:pt x="408" y="326"/>
                  </a:cubicBezTo>
                  <a:cubicBezTo>
                    <a:pt x="408" y="300"/>
                    <a:pt x="408" y="300"/>
                    <a:pt x="408" y="300"/>
                  </a:cubicBezTo>
                  <a:cubicBezTo>
                    <a:pt x="424" y="300"/>
                    <a:pt x="424" y="300"/>
                    <a:pt x="424" y="300"/>
                  </a:cubicBezTo>
                  <a:cubicBezTo>
                    <a:pt x="424" y="326"/>
                    <a:pt x="424" y="326"/>
                    <a:pt x="424" y="326"/>
                  </a:cubicBezTo>
                  <a:cubicBezTo>
                    <a:pt x="424" y="328"/>
                    <a:pt x="425" y="330"/>
                    <a:pt x="427" y="331"/>
                  </a:cubicBezTo>
                  <a:cubicBezTo>
                    <a:pt x="428" y="333"/>
                    <a:pt x="430" y="334"/>
                    <a:pt x="432" y="334"/>
                  </a:cubicBezTo>
                  <a:cubicBezTo>
                    <a:pt x="456" y="334"/>
                    <a:pt x="456" y="334"/>
                    <a:pt x="456" y="334"/>
                  </a:cubicBezTo>
                  <a:cubicBezTo>
                    <a:pt x="463" y="334"/>
                    <a:pt x="469" y="339"/>
                    <a:pt x="469" y="347"/>
                  </a:cubicBezTo>
                  <a:cubicBezTo>
                    <a:pt x="469" y="387"/>
                    <a:pt x="469" y="387"/>
                    <a:pt x="469" y="387"/>
                  </a:cubicBezTo>
                  <a:cubicBezTo>
                    <a:pt x="469" y="394"/>
                    <a:pt x="463" y="400"/>
                    <a:pt x="456" y="400"/>
                  </a:cubicBezTo>
                  <a:cubicBezTo>
                    <a:pt x="441" y="400"/>
                    <a:pt x="441" y="400"/>
                    <a:pt x="441" y="400"/>
                  </a:cubicBezTo>
                  <a:cubicBezTo>
                    <a:pt x="436" y="400"/>
                    <a:pt x="433" y="403"/>
                    <a:pt x="433" y="408"/>
                  </a:cubicBezTo>
                  <a:cubicBezTo>
                    <a:pt x="433" y="412"/>
                    <a:pt x="436" y="416"/>
                    <a:pt x="441" y="416"/>
                  </a:cubicBezTo>
                  <a:cubicBezTo>
                    <a:pt x="456" y="416"/>
                    <a:pt x="456" y="416"/>
                    <a:pt x="456" y="416"/>
                  </a:cubicBezTo>
                  <a:cubicBezTo>
                    <a:pt x="472" y="416"/>
                    <a:pt x="485" y="403"/>
                    <a:pt x="485" y="387"/>
                  </a:cubicBezTo>
                  <a:cubicBezTo>
                    <a:pt x="485" y="347"/>
                    <a:pt x="485" y="347"/>
                    <a:pt x="485" y="347"/>
                  </a:cubicBezTo>
                  <a:cubicBezTo>
                    <a:pt x="485" y="331"/>
                    <a:pt x="472" y="318"/>
                    <a:pt x="456" y="318"/>
                  </a:cubicBezTo>
                  <a:close/>
                  <a:moveTo>
                    <a:pt x="118" y="125"/>
                  </a:moveTo>
                  <a:cubicBezTo>
                    <a:pt x="126" y="125"/>
                    <a:pt x="133" y="121"/>
                    <a:pt x="138" y="115"/>
                  </a:cubicBezTo>
                  <a:cubicBezTo>
                    <a:pt x="138" y="115"/>
                    <a:pt x="138" y="115"/>
                    <a:pt x="138" y="115"/>
                  </a:cubicBezTo>
                  <a:cubicBezTo>
                    <a:pt x="148" y="115"/>
                    <a:pt x="157" y="111"/>
                    <a:pt x="164" y="104"/>
                  </a:cubicBezTo>
                  <a:cubicBezTo>
                    <a:pt x="172" y="112"/>
                    <a:pt x="184" y="117"/>
                    <a:pt x="196" y="117"/>
                  </a:cubicBezTo>
                  <a:cubicBezTo>
                    <a:pt x="203" y="117"/>
                    <a:pt x="209" y="116"/>
                    <a:pt x="214" y="114"/>
                  </a:cubicBezTo>
                  <a:cubicBezTo>
                    <a:pt x="222" y="130"/>
                    <a:pt x="238" y="142"/>
                    <a:pt x="258" y="142"/>
                  </a:cubicBezTo>
                  <a:cubicBezTo>
                    <a:pt x="275" y="142"/>
                    <a:pt x="290" y="133"/>
                    <a:pt x="299" y="118"/>
                  </a:cubicBezTo>
                  <a:cubicBezTo>
                    <a:pt x="299" y="118"/>
                    <a:pt x="300" y="118"/>
                    <a:pt x="301" y="118"/>
                  </a:cubicBezTo>
                  <a:cubicBezTo>
                    <a:pt x="327" y="118"/>
                    <a:pt x="348" y="97"/>
                    <a:pt x="348" y="71"/>
                  </a:cubicBezTo>
                  <a:cubicBezTo>
                    <a:pt x="348" y="45"/>
                    <a:pt x="327" y="24"/>
                    <a:pt x="301" y="24"/>
                  </a:cubicBezTo>
                  <a:cubicBezTo>
                    <a:pt x="301" y="24"/>
                    <a:pt x="300" y="24"/>
                    <a:pt x="299" y="24"/>
                  </a:cubicBezTo>
                  <a:cubicBezTo>
                    <a:pt x="291" y="10"/>
                    <a:pt x="275" y="0"/>
                    <a:pt x="258" y="0"/>
                  </a:cubicBezTo>
                  <a:cubicBezTo>
                    <a:pt x="239" y="0"/>
                    <a:pt x="222" y="11"/>
                    <a:pt x="215" y="27"/>
                  </a:cubicBezTo>
                  <a:cubicBezTo>
                    <a:pt x="209" y="25"/>
                    <a:pt x="203" y="23"/>
                    <a:pt x="196" y="23"/>
                  </a:cubicBezTo>
                  <a:cubicBezTo>
                    <a:pt x="178" y="23"/>
                    <a:pt x="163" y="33"/>
                    <a:pt x="155" y="48"/>
                  </a:cubicBezTo>
                  <a:cubicBezTo>
                    <a:pt x="150" y="45"/>
                    <a:pt x="144" y="44"/>
                    <a:pt x="138" y="44"/>
                  </a:cubicBezTo>
                  <a:cubicBezTo>
                    <a:pt x="119" y="44"/>
                    <a:pt x="103" y="60"/>
                    <a:pt x="103" y="79"/>
                  </a:cubicBezTo>
                  <a:cubicBezTo>
                    <a:pt x="103" y="80"/>
                    <a:pt x="103" y="80"/>
                    <a:pt x="103" y="80"/>
                  </a:cubicBezTo>
                  <a:cubicBezTo>
                    <a:pt x="97" y="85"/>
                    <a:pt x="93" y="92"/>
                    <a:pt x="93" y="100"/>
                  </a:cubicBezTo>
                  <a:cubicBezTo>
                    <a:pt x="93" y="114"/>
                    <a:pt x="104" y="125"/>
                    <a:pt x="118" y="125"/>
                  </a:cubicBezTo>
                  <a:close/>
                  <a:moveTo>
                    <a:pt x="115" y="92"/>
                  </a:moveTo>
                  <a:cubicBezTo>
                    <a:pt x="118" y="90"/>
                    <a:pt x="120" y="87"/>
                    <a:pt x="119" y="83"/>
                  </a:cubicBezTo>
                  <a:cubicBezTo>
                    <a:pt x="119" y="82"/>
                    <a:pt x="119" y="81"/>
                    <a:pt x="119" y="79"/>
                  </a:cubicBezTo>
                  <a:cubicBezTo>
                    <a:pt x="119" y="69"/>
                    <a:pt x="128" y="60"/>
                    <a:pt x="138" y="60"/>
                  </a:cubicBezTo>
                  <a:cubicBezTo>
                    <a:pt x="144" y="60"/>
                    <a:pt x="149" y="62"/>
                    <a:pt x="153" y="66"/>
                  </a:cubicBezTo>
                  <a:cubicBezTo>
                    <a:pt x="155" y="68"/>
                    <a:pt x="158" y="69"/>
                    <a:pt x="160" y="68"/>
                  </a:cubicBezTo>
                  <a:cubicBezTo>
                    <a:pt x="163" y="68"/>
                    <a:pt x="165" y="65"/>
                    <a:pt x="166" y="63"/>
                  </a:cubicBezTo>
                  <a:cubicBezTo>
                    <a:pt x="170" y="49"/>
                    <a:pt x="182" y="39"/>
                    <a:pt x="196" y="39"/>
                  </a:cubicBezTo>
                  <a:cubicBezTo>
                    <a:pt x="203" y="39"/>
                    <a:pt x="209" y="41"/>
                    <a:pt x="215" y="45"/>
                  </a:cubicBezTo>
                  <a:cubicBezTo>
                    <a:pt x="217" y="47"/>
                    <a:pt x="220" y="47"/>
                    <a:pt x="222" y="46"/>
                  </a:cubicBezTo>
                  <a:cubicBezTo>
                    <a:pt x="225" y="45"/>
                    <a:pt x="227" y="43"/>
                    <a:pt x="227" y="40"/>
                  </a:cubicBezTo>
                  <a:cubicBezTo>
                    <a:pt x="230" y="26"/>
                    <a:pt x="243" y="16"/>
                    <a:pt x="258" y="16"/>
                  </a:cubicBezTo>
                  <a:cubicBezTo>
                    <a:pt x="271" y="16"/>
                    <a:pt x="282" y="24"/>
                    <a:pt x="287" y="36"/>
                  </a:cubicBezTo>
                  <a:cubicBezTo>
                    <a:pt x="288" y="40"/>
                    <a:pt x="292" y="42"/>
                    <a:pt x="296" y="41"/>
                  </a:cubicBezTo>
                  <a:cubicBezTo>
                    <a:pt x="298" y="41"/>
                    <a:pt x="299" y="40"/>
                    <a:pt x="301" y="40"/>
                  </a:cubicBezTo>
                  <a:cubicBezTo>
                    <a:pt x="319" y="40"/>
                    <a:pt x="332" y="54"/>
                    <a:pt x="332" y="71"/>
                  </a:cubicBezTo>
                  <a:cubicBezTo>
                    <a:pt x="332" y="89"/>
                    <a:pt x="319" y="102"/>
                    <a:pt x="301" y="102"/>
                  </a:cubicBezTo>
                  <a:cubicBezTo>
                    <a:pt x="299" y="102"/>
                    <a:pt x="297" y="102"/>
                    <a:pt x="295" y="102"/>
                  </a:cubicBezTo>
                  <a:cubicBezTo>
                    <a:pt x="292" y="101"/>
                    <a:pt x="288" y="103"/>
                    <a:pt x="286" y="107"/>
                  </a:cubicBezTo>
                  <a:cubicBezTo>
                    <a:pt x="282" y="118"/>
                    <a:pt x="271" y="126"/>
                    <a:pt x="258" y="126"/>
                  </a:cubicBezTo>
                  <a:cubicBezTo>
                    <a:pt x="242" y="126"/>
                    <a:pt x="230" y="115"/>
                    <a:pt x="227" y="100"/>
                  </a:cubicBezTo>
                  <a:cubicBezTo>
                    <a:pt x="227" y="98"/>
                    <a:pt x="225" y="95"/>
                    <a:pt x="222" y="94"/>
                  </a:cubicBezTo>
                  <a:cubicBezTo>
                    <a:pt x="221" y="94"/>
                    <a:pt x="220" y="94"/>
                    <a:pt x="219" y="94"/>
                  </a:cubicBezTo>
                  <a:cubicBezTo>
                    <a:pt x="217" y="94"/>
                    <a:pt x="216" y="94"/>
                    <a:pt x="214" y="95"/>
                  </a:cubicBezTo>
                  <a:cubicBezTo>
                    <a:pt x="209" y="99"/>
                    <a:pt x="203" y="101"/>
                    <a:pt x="196" y="101"/>
                  </a:cubicBezTo>
                  <a:cubicBezTo>
                    <a:pt x="185" y="101"/>
                    <a:pt x="176" y="95"/>
                    <a:pt x="170" y="87"/>
                  </a:cubicBezTo>
                  <a:cubicBezTo>
                    <a:pt x="168" y="84"/>
                    <a:pt x="166" y="83"/>
                    <a:pt x="163" y="83"/>
                  </a:cubicBezTo>
                  <a:cubicBezTo>
                    <a:pt x="160" y="83"/>
                    <a:pt x="157" y="85"/>
                    <a:pt x="156" y="88"/>
                  </a:cubicBezTo>
                  <a:cubicBezTo>
                    <a:pt x="153" y="94"/>
                    <a:pt x="146" y="99"/>
                    <a:pt x="138" y="99"/>
                  </a:cubicBezTo>
                  <a:cubicBezTo>
                    <a:pt x="137" y="99"/>
                    <a:pt x="136" y="99"/>
                    <a:pt x="135" y="99"/>
                  </a:cubicBezTo>
                  <a:cubicBezTo>
                    <a:pt x="131" y="98"/>
                    <a:pt x="128" y="100"/>
                    <a:pt x="126" y="103"/>
                  </a:cubicBezTo>
                  <a:cubicBezTo>
                    <a:pt x="125" y="107"/>
                    <a:pt x="122" y="109"/>
                    <a:pt x="118" y="109"/>
                  </a:cubicBezTo>
                  <a:cubicBezTo>
                    <a:pt x="113" y="109"/>
                    <a:pt x="109" y="105"/>
                    <a:pt x="109" y="100"/>
                  </a:cubicBezTo>
                  <a:cubicBezTo>
                    <a:pt x="109" y="96"/>
                    <a:pt x="111" y="93"/>
                    <a:pt x="115" y="92"/>
                  </a:cubicBezTo>
                  <a:close/>
                </a:path>
              </a:pathLst>
            </a:custGeom>
            <a:solidFill>
              <a:schemeClr val="bg1"/>
            </a:solidFill>
            <a:ln>
              <a:noFill/>
            </a:ln>
          </p:spPr>
          <p:txBody>
            <a:bodyPr/>
            <a:lstStyle/>
            <a:p>
              <a:endParaRPr lang="en-US" dirty="0"/>
            </a:p>
          </p:txBody>
        </p:sp>
        <p:sp>
          <p:nvSpPr>
            <p:cNvPr id="99" name="Freeform 3"/>
            <p:cNvSpPr>
              <a:spLocks noChangeAspect="1" noEditPoints="1"/>
            </p:cNvSpPr>
            <p:nvPr/>
          </p:nvSpPr>
          <p:spPr bwMode="auto">
            <a:xfrm>
              <a:off x="2684266" y="1209538"/>
              <a:ext cx="861267" cy="692152"/>
            </a:xfrm>
            <a:custGeom>
              <a:avLst/>
              <a:gdLst>
                <a:gd name="T0" fmla="*/ 2147483646 w 418"/>
                <a:gd name="T1" fmla="*/ 2147483646 h 336"/>
                <a:gd name="T2" fmla="*/ 2147483646 w 418"/>
                <a:gd name="T3" fmla="*/ 2147483646 h 336"/>
                <a:gd name="T4" fmla="*/ 2147483646 w 418"/>
                <a:gd name="T5" fmla="*/ 2147483646 h 336"/>
                <a:gd name="T6" fmla="*/ 2147483646 w 418"/>
                <a:gd name="T7" fmla="*/ 2147483646 h 336"/>
                <a:gd name="T8" fmla="*/ 2147483646 w 418"/>
                <a:gd name="T9" fmla="*/ 2147483646 h 336"/>
                <a:gd name="T10" fmla="*/ 2147483646 w 418"/>
                <a:gd name="T11" fmla="*/ 2147483646 h 336"/>
                <a:gd name="T12" fmla="*/ 2147483646 w 418"/>
                <a:gd name="T13" fmla="*/ 2147483646 h 336"/>
                <a:gd name="T14" fmla="*/ 2147483646 w 418"/>
                <a:gd name="T15" fmla="*/ 2147483646 h 336"/>
                <a:gd name="T16" fmla="*/ 2147483646 w 418"/>
                <a:gd name="T17" fmla="*/ 2147483646 h 336"/>
                <a:gd name="T18" fmla="*/ 2147483646 w 418"/>
                <a:gd name="T19" fmla="*/ 2147483646 h 336"/>
                <a:gd name="T20" fmla="*/ 2147483646 w 418"/>
                <a:gd name="T21" fmla="*/ 2147483646 h 336"/>
                <a:gd name="T22" fmla="*/ 2147483646 w 418"/>
                <a:gd name="T23" fmla="*/ 2147483646 h 336"/>
                <a:gd name="T24" fmla="*/ 2147483646 w 418"/>
                <a:gd name="T25" fmla="*/ 2147483646 h 336"/>
                <a:gd name="T26" fmla="*/ 2147483646 w 418"/>
                <a:gd name="T27" fmla="*/ 2147483646 h 336"/>
                <a:gd name="T28" fmla="*/ 2147483646 w 418"/>
                <a:gd name="T29" fmla="*/ 2147483646 h 336"/>
                <a:gd name="T30" fmla="*/ 2147483646 w 418"/>
                <a:gd name="T31" fmla="*/ 2147483646 h 336"/>
                <a:gd name="T32" fmla="*/ 2147483646 w 418"/>
                <a:gd name="T33" fmla="*/ 2147483646 h 336"/>
                <a:gd name="T34" fmla="*/ 2147483646 w 418"/>
                <a:gd name="T35" fmla="*/ 2147483646 h 336"/>
                <a:gd name="T36" fmla="*/ 2147483646 w 418"/>
                <a:gd name="T37" fmla="*/ 2147483646 h 336"/>
                <a:gd name="T38" fmla="*/ 2147483646 w 418"/>
                <a:gd name="T39" fmla="*/ 2147483646 h 336"/>
                <a:gd name="T40" fmla="*/ 2147483646 w 418"/>
                <a:gd name="T41" fmla="*/ 2147483646 h 336"/>
                <a:gd name="T42" fmla="*/ 2147483646 w 418"/>
                <a:gd name="T43" fmla="*/ 2147483646 h 336"/>
                <a:gd name="T44" fmla="*/ 2147483646 w 418"/>
                <a:gd name="T45" fmla="*/ 2147483646 h 336"/>
                <a:gd name="T46" fmla="*/ 2147483646 w 418"/>
                <a:gd name="T47" fmla="*/ 2147483646 h 336"/>
                <a:gd name="T48" fmla="*/ 2147483646 w 418"/>
                <a:gd name="T49" fmla="*/ 2147483646 h 336"/>
                <a:gd name="T50" fmla="*/ 2147483646 w 418"/>
                <a:gd name="T51" fmla="*/ 2147483646 h 336"/>
                <a:gd name="T52" fmla="*/ 2147483646 w 418"/>
                <a:gd name="T53" fmla="*/ 2147483646 h 336"/>
                <a:gd name="T54" fmla="*/ 2147483646 w 418"/>
                <a:gd name="T55" fmla="*/ 2147483646 h 336"/>
                <a:gd name="T56" fmla="*/ 2147483646 w 418"/>
                <a:gd name="T57" fmla="*/ 2147483646 h 336"/>
                <a:gd name="T58" fmla="*/ 2147483646 w 418"/>
                <a:gd name="T59" fmla="*/ 2147483646 h 336"/>
                <a:gd name="T60" fmla="*/ 2147483646 w 418"/>
                <a:gd name="T61" fmla="*/ 2147483646 h 336"/>
                <a:gd name="T62" fmla="*/ 2147483646 w 418"/>
                <a:gd name="T63" fmla="*/ 2147483646 h 336"/>
                <a:gd name="T64" fmla="*/ 2147483646 w 418"/>
                <a:gd name="T65" fmla="*/ 2147483646 h 336"/>
                <a:gd name="T66" fmla="*/ 2147483646 w 418"/>
                <a:gd name="T67" fmla="*/ 2147483646 h 336"/>
                <a:gd name="T68" fmla="*/ 2147483646 w 418"/>
                <a:gd name="T69" fmla="*/ 2147483646 h 336"/>
                <a:gd name="T70" fmla="*/ 2147483646 w 418"/>
                <a:gd name="T71" fmla="*/ 2147483646 h 336"/>
                <a:gd name="T72" fmla="*/ 2147483646 w 418"/>
                <a:gd name="T73" fmla="*/ 2147483646 h 336"/>
                <a:gd name="T74" fmla="*/ 2147483646 w 418"/>
                <a:gd name="T75" fmla="*/ 2147483646 h 336"/>
                <a:gd name="T76" fmla="*/ 2147483646 w 418"/>
                <a:gd name="T77" fmla="*/ 2147483646 h 336"/>
                <a:gd name="T78" fmla="*/ 2147483646 w 418"/>
                <a:gd name="T79" fmla="*/ 2147483646 h 336"/>
                <a:gd name="T80" fmla="*/ 2147483646 w 418"/>
                <a:gd name="T81" fmla="*/ 2147483646 h 336"/>
                <a:gd name="T82" fmla="*/ 2147483646 w 418"/>
                <a:gd name="T83" fmla="*/ 2147483646 h 336"/>
                <a:gd name="T84" fmla="*/ 2147483646 w 418"/>
                <a:gd name="T85" fmla="*/ 2147483646 h 336"/>
                <a:gd name="T86" fmla="*/ 2147483646 w 418"/>
                <a:gd name="T87" fmla="*/ 2147483646 h 336"/>
                <a:gd name="T88" fmla="*/ 2147483646 w 418"/>
                <a:gd name="T89" fmla="*/ 0 h 336"/>
                <a:gd name="T90" fmla="*/ 2147483646 w 418"/>
                <a:gd name="T91" fmla="*/ 0 h 336"/>
                <a:gd name="T92" fmla="*/ 2147483646 w 418"/>
                <a:gd name="T93" fmla="*/ 2147483646 h 336"/>
                <a:gd name="T94" fmla="*/ 2147483646 w 418"/>
                <a:gd name="T95" fmla="*/ 2147483646 h 336"/>
                <a:gd name="T96" fmla="*/ 2147483646 w 418"/>
                <a:gd name="T97" fmla="*/ 2147483646 h 336"/>
                <a:gd name="T98" fmla="*/ 0 w 418"/>
                <a:gd name="T99" fmla="*/ 2147483646 h 336"/>
                <a:gd name="T100" fmla="*/ 0 w 418"/>
                <a:gd name="T101" fmla="*/ 2147483646 h 336"/>
                <a:gd name="T102" fmla="*/ 2147483646 w 418"/>
                <a:gd name="T103" fmla="*/ 2147483646 h 336"/>
                <a:gd name="T104" fmla="*/ 2147483646 w 418"/>
                <a:gd name="T105" fmla="*/ 2147483646 h 336"/>
                <a:gd name="T106" fmla="*/ 2147483646 w 418"/>
                <a:gd name="T107" fmla="*/ 2147483646 h 336"/>
                <a:gd name="T108" fmla="*/ 2147483646 w 418"/>
                <a:gd name="T109" fmla="*/ 2147483646 h 336"/>
                <a:gd name="T110" fmla="*/ 2147483646 w 418"/>
                <a:gd name="T111" fmla="*/ 2147483646 h 336"/>
                <a:gd name="T112" fmla="*/ 2147483646 w 418"/>
                <a:gd name="T113" fmla="*/ 2147483646 h 336"/>
                <a:gd name="T114" fmla="*/ 2147483646 w 418"/>
                <a:gd name="T115" fmla="*/ 2147483646 h 336"/>
                <a:gd name="T116" fmla="*/ 2147483646 w 418"/>
                <a:gd name="T117" fmla="*/ 2147483646 h 336"/>
                <a:gd name="T118" fmla="*/ 2147483646 w 418"/>
                <a:gd name="T119" fmla="*/ 2147483646 h 336"/>
                <a:gd name="T120" fmla="*/ 2147483646 w 418"/>
                <a:gd name="T121" fmla="*/ 2147483646 h 336"/>
                <a:gd name="T122" fmla="*/ 2147483646 w 418"/>
                <a:gd name="T123" fmla="*/ 2147483646 h 336"/>
                <a:gd name="T124" fmla="*/ 2147483646 w 418"/>
                <a:gd name="T125" fmla="*/ 2147483646 h 3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18" h="336">
                  <a:moveTo>
                    <a:pt x="103" y="187"/>
                  </a:moveTo>
                  <a:cubicBezTo>
                    <a:pt x="103" y="246"/>
                    <a:pt x="151" y="293"/>
                    <a:pt x="209" y="293"/>
                  </a:cubicBezTo>
                  <a:cubicBezTo>
                    <a:pt x="267" y="293"/>
                    <a:pt x="315" y="246"/>
                    <a:pt x="315" y="187"/>
                  </a:cubicBezTo>
                  <a:cubicBezTo>
                    <a:pt x="315" y="129"/>
                    <a:pt x="267" y="82"/>
                    <a:pt x="209" y="82"/>
                  </a:cubicBezTo>
                  <a:cubicBezTo>
                    <a:pt x="151" y="82"/>
                    <a:pt x="103" y="129"/>
                    <a:pt x="103" y="187"/>
                  </a:cubicBezTo>
                  <a:close/>
                  <a:moveTo>
                    <a:pt x="236" y="130"/>
                  </a:moveTo>
                  <a:cubicBezTo>
                    <a:pt x="236" y="161"/>
                    <a:pt x="236" y="161"/>
                    <a:pt x="236" y="161"/>
                  </a:cubicBezTo>
                  <a:cubicBezTo>
                    <a:pt x="266" y="161"/>
                    <a:pt x="266" y="161"/>
                    <a:pt x="266" y="161"/>
                  </a:cubicBezTo>
                  <a:cubicBezTo>
                    <a:pt x="275" y="161"/>
                    <a:pt x="282" y="168"/>
                    <a:pt x="282" y="177"/>
                  </a:cubicBezTo>
                  <a:cubicBezTo>
                    <a:pt x="282" y="198"/>
                    <a:pt x="282" y="198"/>
                    <a:pt x="282" y="198"/>
                  </a:cubicBezTo>
                  <a:cubicBezTo>
                    <a:pt x="282" y="207"/>
                    <a:pt x="275" y="214"/>
                    <a:pt x="266" y="214"/>
                  </a:cubicBezTo>
                  <a:cubicBezTo>
                    <a:pt x="236" y="214"/>
                    <a:pt x="236" y="214"/>
                    <a:pt x="236" y="214"/>
                  </a:cubicBezTo>
                  <a:cubicBezTo>
                    <a:pt x="236" y="245"/>
                    <a:pt x="236" y="245"/>
                    <a:pt x="236" y="245"/>
                  </a:cubicBezTo>
                  <a:cubicBezTo>
                    <a:pt x="236" y="253"/>
                    <a:pt x="228" y="261"/>
                    <a:pt x="220" y="261"/>
                  </a:cubicBezTo>
                  <a:cubicBezTo>
                    <a:pt x="199" y="261"/>
                    <a:pt x="199" y="261"/>
                    <a:pt x="199" y="261"/>
                  </a:cubicBezTo>
                  <a:cubicBezTo>
                    <a:pt x="190" y="261"/>
                    <a:pt x="183" y="253"/>
                    <a:pt x="183" y="245"/>
                  </a:cubicBezTo>
                  <a:cubicBezTo>
                    <a:pt x="183" y="214"/>
                    <a:pt x="183" y="214"/>
                    <a:pt x="183" y="214"/>
                  </a:cubicBezTo>
                  <a:cubicBezTo>
                    <a:pt x="152" y="214"/>
                    <a:pt x="152" y="214"/>
                    <a:pt x="152" y="214"/>
                  </a:cubicBezTo>
                  <a:cubicBezTo>
                    <a:pt x="143" y="214"/>
                    <a:pt x="136" y="207"/>
                    <a:pt x="136" y="198"/>
                  </a:cubicBezTo>
                  <a:cubicBezTo>
                    <a:pt x="136" y="177"/>
                    <a:pt x="136" y="177"/>
                    <a:pt x="136" y="177"/>
                  </a:cubicBezTo>
                  <a:cubicBezTo>
                    <a:pt x="136" y="168"/>
                    <a:pt x="143" y="161"/>
                    <a:pt x="152" y="161"/>
                  </a:cubicBezTo>
                  <a:cubicBezTo>
                    <a:pt x="183" y="161"/>
                    <a:pt x="183" y="161"/>
                    <a:pt x="183" y="161"/>
                  </a:cubicBezTo>
                  <a:cubicBezTo>
                    <a:pt x="183" y="130"/>
                    <a:pt x="183" y="130"/>
                    <a:pt x="183" y="130"/>
                  </a:cubicBezTo>
                  <a:cubicBezTo>
                    <a:pt x="183" y="121"/>
                    <a:pt x="190" y="114"/>
                    <a:pt x="199" y="114"/>
                  </a:cubicBezTo>
                  <a:cubicBezTo>
                    <a:pt x="220" y="114"/>
                    <a:pt x="220" y="114"/>
                    <a:pt x="220" y="114"/>
                  </a:cubicBezTo>
                  <a:cubicBezTo>
                    <a:pt x="228" y="114"/>
                    <a:pt x="236" y="121"/>
                    <a:pt x="236" y="130"/>
                  </a:cubicBezTo>
                  <a:close/>
                  <a:moveTo>
                    <a:pt x="410" y="102"/>
                  </a:moveTo>
                  <a:cubicBezTo>
                    <a:pt x="405" y="102"/>
                    <a:pt x="402" y="106"/>
                    <a:pt x="402" y="110"/>
                  </a:cubicBezTo>
                  <a:cubicBezTo>
                    <a:pt x="402" y="110"/>
                    <a:pt x="402" y="110"/>
                    <a:pt x="402" y="110"/>
                  </a:cubicBezTo>
                  <a:cubicBezTo>
                    <a:pt x="402" y="311"/>
                    <a:pt x="402" y="311"/>
                    <a:pt x="402" y="311"/>
                  </a:cubicBezTo>
                  <a:cubicBezTo>
                    <a:pt x="402" y="316"/>
                    <a:pt x="398" y="320"/>
                    <a:pt x="393" y="320"/>
                  </a:cubicBezTo>
                  <a:cubicBezTo>
                    <a:pt x="25" y="320"/>
                    <a:pt x="25" y="320"/>
                    <a:pt x="25" y="320"/>
                  </a:cubicBezTo>
                  <a:cubicBezTo>
                    <a:pt x="20" y="320"/>
                    <a:pt x="16" y="316"/>
                    <a:pt x="16" y="311"/>
                  </a:cubicBezTo>
                  <a:cubicBezTo>
                    <a:pt x="16" y="64"/>
                    <a:pt x="16" y="64"/>
                    <a:pt x="16" y="64"/>
                  </a:cubicBezTo>
                  <a:cubicBezTo>
                    <a:pt x="16" y="59"/>
                    <a:pt x="20" y="55"/>
                    <a:pt x="25" y="55"/>
                  </a:cubicBezTo>
                  <a:cubicBezTo>
                    <a:pt x="393" y="55"/>
                    <a:pt x="393" y="55"/>
                    <a:pt x="393" y="55"/>
                  </a:cubicBezTo>
                  <a:cubicBezTo>
                    <a:pt x="398" y="55"/>
                    <a:pt x="402" y="59"/>
                    <a:pt x="402" y="64"/>
                  </a:cubicBezTo>
                  <a:cubicBezTo>
                    <a:pt x="402" y="78"/>
                    <a:pt x="402" y="78"/>
                    <a:pt x="402" y="78"/>
                  </a:cubicBezTo>
                  <a:cubicBezTo>
                    <a:pt x="402" y="82"/>
                    <a:pt x="405" y="86"/>
                    <a:pt x="410" y="86"/>
                  </a:cubicBezTo>
                  <a:cubicBezTo>
                    <a:pt x="414" y="86"/>
                    <a:pt x="418" y="82"/>
                    <a:pt x="418" y="78"/>
                  </a:cubicBezTo>
                  <a:cubicBezTo>
                    <a:pt x="418" y="64"/>
                    <a:pt x="418" y="64"/>
                    <a:pt x="418" y="64"/>
                  </a:cubicBezTo>
                  <a:cubicBezTo>
                    <a:pt x="418" y="50"/>
                    <a:pt x="406" y="39"/>
                    <a:pt x="393" y="39"/>
                  </a:cubicBezTo>
                  <a:cubicBezTo>
                    <a:pt x="286" y="39"/>
                    <a:pt x="286" y="39"/>
                    <a:pt x="286" y="39"/>
                  </a:cubicBezTo>
                  <a:cubicBezTo>
                    <a:pt x="286" y="24"/>
                    <a:pt x="286" y="24"/>
                    <a:pt x="286" y="24"/>
                  </a:cubicBezTo>
                  <a:cubicBezTo>
                    <a:pt x="286" y="10"/>
                    <a:pt x="275" y="0"/>
                    <a:pt x="262" y="0"/>
                  </a:cubicBezTo>
                  <a:cubicBezTo>
                    <a:pt x="156" y="0"/>
                    <a:pt x="156" y="0"/>
                    <a:pt x="156" y="0"/>
                  </a:cubicBezTo>
                  <a:cubicBezTo>
                    <a:pt x="143" y="0"/>
                    <a:pt x="132" y="10"/>
                    <a:pt x="132" y="24"/>
                  </a:cubicBezTo>
                  <a:cubicBezTo>
                    <a:pt x="132" y="39"/>
                    <a:pt x="132" y="39"/>
                    <a:pt x="132" y="39"/>
                  </a:cubicBezTo>
                  <a:cubicBezTo>
                    <a:pt x="25" y="39"/>
                    <a:pt x="25" y="39"/>
                    <a:pt x="25" y="39"/>
                  </a:cubicBezTo>
                  <a:cubicBezTo>
                    <a:pt x="12" y="39"/>
                    <a:pt x="0" y="50"/>
                    <a:pt x="0" y="64"/>
                  </a:cubicBezTo>
                  <a:cubicBezTo>
                    <a:pt x="0" y="311"/>
                    <a:pt x="0" y="311"/>
                    <a:pt x="0" y="311"/>
                  </a:cubicBezTo>
                  <a:cubicBezTo>
                    <a:pt x="0" y="325"/>
                    <a:pt x="12" y="336"/>
                    <a:pt x="25" y="336"/>
                  </a:cubicBezTo>
                  <a:cubicBezTo>
                    <a:pt x="393" y="336"/>
                    <a:pt x="393" y="336"/>
                    <a:pt x="393" y="336"/>
                  </a:cubicBezTo>
                  <a:cubicBezTo>
                    <a:pt x="406" y="336"/>
                    <a:pt x="418" y="325"/>
                    <a:pt x="418" y="311"/>
                  </a:cubicBezTo>
                  <a:cubicBezTo>
                    <a:pt x="418" y="110"/>
                    <a:pt x="418" y="110"/>
                    <a:pt x="418" y="110"/>
                  </a:cubicBezTo>
                  <a:cubicBezTo>
                    <a:pt x="418" y="106"/>
                    <a:pt x="414" y="102"/>
                    <a:pt x="410" y="102"/>
                  </a:cubicBezTo>
                  <a:close/>
                  <a:moveTo>
                    <a:pt x="156" y="16"/>
                  </a:moveTo>
                  <a:cubicBezTo>
                    <a:pt x="262" y="16"/>
                    <a:pt x="262" y="16"/>
                    <a:pt x="262" y="16"/>
                  </a:cubicBezTo>
                  <a:cubicBezTo>
                    <a:pt x="266" y="16"/>
                    <a:pt x="270" y="19"/>
                    <a:pt x="270" y="24"/>
                  </a:cubicBezTo>
                  <a:cubicBezTo>
                    <a:pt x="270" y="39"/>
                    <a:pt x="270" y="39"/>
                    <a:pt x="270" y="39"/>
                  </a:cubicBezTo>
                  <a:cubicBezTo>
                    <a:pt x="148" y="39"/>
                    <a:pt x="148" y="39"/>
                    <a:pt x="148" y="39"/>
                  </a:cubicBezTo>
                  <a:cubicBezTo>
                    <a:pt x="148" y="24"/>
                    <a:pt x="148" y="24"/>
                    <a:pt x="148" y="24"/>
                  </a:cubicBezTo>
                  <a:cubicBezTo>
                    <a:pt x="148" y="19"/>
                    <a:pt x="152" y="16"/>
                    <a:pt x="156" y="16"/>
                  </a:cubicBezTo>
                  <a:close/>
                </a:path>
              </a:pathLst>
            </a:custGeom>
            <a:solidFill>
              <a:schemeClr val="bg1"/>
            </a:solidFill>
            <a:ln>
              <a:noFill/>
            </a:ln>
          </p:spPr>
          <p:txBody>
            <a:bodyPr/>
            <a:lstStyle/>
            <a:p>
              <a:endParaRPr lang="en-US" dirty="0"/>
            </a:p>
          </p:txBody>
        </p:sp>
        <p:sp>
          <p:nvSpPr>
            <p:cNvPr id="100" name="Freeform 3"/>
            <p:cNvSpPr>
              <a:spLocks noChangeAspect="1" noEditPoints="1"/>
            </p:cNvSpPr>
            <p:nvPr/>
          </p:nvSpPr>
          <p:spPr bwMode="auto">
            <a:xfrm>
              <a:off x="7010006" y="1212536"/>
              <a:ext cx="636480" cy="689154"/>
            </a:xfrm>
            <a:custGeom>
              <a:avLst/>
              <a:gdLst>
                <a:gd name="T0" fmla="*/ 2147483646 w 368"/>
                <a:gd name="T1" fmla="*/ 2147483646 h 399"/>
                <a:gd name="T2" fmla="*/ 2147483646 w 368"/>
                <a:gd name="T3" fmla="*/ 2147483646 h 399"/>
                <a:gd name="T4" fmla="*/ 2147483646 w 368"/>
                <a:gd name="T5" fmla="*/ 2147483646 h 399"/>
                <a:gd name="T6" fmla="*/ 2147483646 w 368"/>
                <a:gd name="T7" fmla="*/ 2147483646 h 399"/>
                <a:gd name="T8" fmla="*/ 2147483646 w 368"/>
                <a:gd name="T9" fmla="*/ 2147483646 h 399"/>
                <a:gd name="T10" fmla="*/ 2147483646 w 368"/>
                <a:gd name="T11" fmla="*/ 2147483646 h 399"/>
                <a:gd name="T12" fmla="*/ 2147483646 w 368"/>
                <a:gd name="T13" fmla="*/ 2147483646 h 399"/>
                <a:gd name="T14" fmla="*/ 2147483646 w 368"/>
                <a:gd name="T15" fmla="*/ 2147483646 h 399"/>
                <a:gd name="T16" fmla="*/ 2147483646 w 368"/>
                <a:gd name="T17" fmla="*/ 2147483646 h 399"/>
                <a:gd name="T18" fmla="*/ 2147483646 w 368"/>
                <a:gd name="T19" fmla="*/ 2147483646 h 399"/>
                <a:gd name="T20" fmla="*/ 2147483646 w 368"/>
                <a:gd name="T21" fmla="*/ 2147483646 h 399"/>
                <a:gd name="T22" fmla="*/ 2147483646 w 368"/>
                <a:gd name="T23" fmla="*/ 2147483646 h 399"/>
                <a:gd name="T24" fmla="*/ 2147483646 w 368"/>
                <a:gd name="T25" fmla="*/ 2147483646 h 399"/>
                <a:gd name="T26" fmla="*/ 2147483646 w 368"/>
                <a:gd name="T27" fmla="*/ 2147483646 h 399"/>
                <a:gd name="T28" fmla="*/ 2147483646 w 368"/>
                <a:gd name="T29" fmla="*/ 2147483646 h 399"/>
                <a:gd name="T30" fmla="*/ 2147483646 w 368"/>
                <a:gd name="T31" fmla="*/ 2147483646 h 399"/>
                <a:gd name="T32" fmla="*/ 2147483646 w 368"/>
                <a:gd name="T33" fmla="*/ 2147483646 h 399"/>
                <a:gd name="T34" fmla="*/ 2147483646 w 368"/>
                <a:gd name="T35" fmla="*/ 2147483646 h 399"/>
                <a:gd name="T36" fmla="*/ 2147483646 w 368"/>
                <a:gd name="T37" fmla="*/ 2147483646 h 399"/>
                <a:gd name="T38" fmla="*/ 2147483646 w 368"/>
                <a:gd name="T39" fmla="*/ 2147483646 h 399"/>
                <a:gd name="T40" fmla="*/ 2147483646 w 368"/>
                <a:gd name="T41" fmla="*/ 2147483646 h 399"/>
                <a:gd name="T42" fmla="*/ 2147483646 w 368"/>
                <a:gd name="T43" fmla="*/ 2147483646 h 399"/>
                <a:gd name="T44" fmla="*/ 2147483646 w 368"/>
                <a:gd name="T45" fmla="*/ 2147483646 h 399"/>
                <a:gd name="T46" fmla="*/ 2147483646 w 368"/>
                <a:gd name="T47" fmla="*/ 2147483646 h 399"/>
                <a:gd name="T48" fmla="*/ 2147483646 w 368"/>
                <a:gd name="T49" fmla="*/ 2147483646 h 399"/>
                <a:gd name="T50" fmla="*/ 2147483646 w 368"/>
                <a:gd name="T51" fmla="*/ 2147483646 h 399"/>
                <a:gd name="T52" fmla="*/ 2147483646 w 368"/>
                <a:gd name="T53" fmla="*/ 2147483646 h 399"/>
                <a:gd name="T54" fmla="*/ 2147483646 w 368"/>
                <a:gd name="T55" fmla="*/ 2147483646 h 399"/>
                <a:gd name="T56" fmla="*/ 2147483646 w 368"/>
                <a:gd name="T57" fmla="*/ 2147483646 h 399"/>
                <a:gd name="T58" fmla="*/ 2147483646 w 368"/>
                <a:gd name="T59" fmla="*/ 2147483646 h 399"/>
                <a:gd name="T60" fmla="*/ 2147483646 w 368"/>
                <a:gd name="T61" fmla="*/ 2147483646 h 399"/>
                <a:gd name="T62" fmla="*/ 2147483646 w 368"/>
                <a:gd name="T63" fmla="*/ 2147483646 h 399"/>
                <a:gd name="T64" fmla="*/ 2147483646 w 368"/>
                <a:gd name="T65" fmla="*/ 2147483646 h 399"/>
                <a:gd name="T66" fmla="*/ 2147483646 w 368"/>
                <a:gd name="T67" fmla="*/ 2147483646 h 399"/>
                <a:gd name="T68" fmla="*/ 2147483646 w 368"/>
                <a:gd name="T69" fmla="*/ 2147483646 h 399"/>
                <a:gd name="T70" fmla="*/ 2147483646 w 368"/>
                <a:gd name="T71" fmla="*/ 2147483646 h 399"/>
                <a:gd name="T72" fmla="*/ 2147483646 w 368"/>
                <a:gd name="T73" fmla="*/ 2147483646 h 399"/>
                <a:gd name="T74" fmla="*/ 2147483646 w 368"/>
                <a:gd name="T75" fmla="*/ 2147483646 h 399"/>
                <a:gd name="T76" fmla="*/ 2147483646 w 368"/>
                <a:gd name="T77" fmla="*/ 2147483646 h 399"/>
                <a:gd name="T78" fmla="*/ 2147483646 w 368"/>
                <a:gd name="T79" fmla="*/ 2147483646 h 399"/>
                <a:gd name="T80" fmla="*/ 2147483646 w 368"/>
                <a:gd name="T81" fmla="*/ 2147483646 h 399"/>
                <a:gd name="T82" fmla="*/ 2147483646 w 368"/>
                <a:gd name="T83" fmla="*/ 2147483646 h 399"/>
                <a:gd name="T84" fmla="*/ 2147483646 w 368"/>
                <a:gd name="T85" fmla="*/ 2147483646 h 399"/>
                <a:gd name="T86" fmla="*/ 2147483646 w 368"/>
                <a:gd name="T87" fmla="*/ 2147483646 h 399"/>
                <a:gd name="T88" fmla="*/ 2147483646 w 368"/>
                <a:gd name="T89" fmla="*/ 2147483646 h 399"/>
                <a:gd name="T90" fmla="*/ 2147483646 w 368"/>
                <a:gd name="T91" fmla="*/ 2147483646 h 399"/>
                <a:gd name="T92" fmla="*/ 2147483646 w 368"/>
                <a:gd name="T93" fmla="*/ 2147483646 h 399"/>
                <a:gd name="T94" fmla="*/ 2147483646 w 368"/>
                <a:gd name="T95" fmla="*/ 2147483646 h 399"/>
                <a:gd name="T96" fmla="*/ 2147483646 w 368"/>
                <a:gd name="T97" fmla="*/ 2147483646 h 399"/>
                <a:gd name="T98" fmla="*/ 2147483646 w 368"/>
                <a:gd name="T99" fmla="*/ 2147483646 h 399"/>
                <a:gd name="T100" fmla="*/ 2147483646 w 368"/>
                <a:gd name="T101" fmla="*/ 2147483646 h 399"/>
                <a:gd name="T102" fmla="*/ 2147483646 w 368"/>
                <a:gd name="T103" fmla="*/ 2147483646 h 399"/>
                <a:gd name="T104" fmla="*/ 2147483646 w 368"/>
                <a:gd name="T105" fmla="*/ 2147483646 h 3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68" h="399">
                  <a:moveTo>
                    <a:pt x="79" y="208"/>
                  </a:moveTo>
                  <a:cubicBezTo>
                    <a:pt x="81" y="209"/>
                    <a:pt x="82" y="210"/>
                    <a:pt x="84" y="210"/>
                  </a:cubicBezTo>
                  <a:cubicBezTo>
                    <a:pt x="87" y="210"/>
                    <a:pt x="89" y="209"/>
                    <a:pt x="90" y="207"/>
                  </a:cubicBezTo>
                  <a:cubicBezTo>
                    <a:pt x="93" y="204"/>
                    <a:pt x="93" y="199"/>
                    <a:pt x="90" y="196"/>
                  </a:cubicBezTo>
                  <a:cubicBezTo>
                    <a:pt x="75" y="182"/>
                    <a:pt x="66" y="163"/>
                    <a:pt x="66" y="142"/>
                  </a:cubicBezTo>
                  <a:cubicBezTo>
                    <a:pt x="66" y="139"/>
                    <a:pt x="66" y="135"/>
                    <a:pt x="67" y="132"/>
                  </a:cubicBezTo>
                  <a:cubicBezTo>
                    <a:pt x="69" y="116"/>
                    <a:pt x="73" y="103"/>
                    <a:pt x="84" y="92"/>
                  </a:cubicBezTo>
                  <a:cubicBezTo>
                    <a:pt x="87" y="89"/>
                    <a:pt x="87" y="84"/>
                    <a:pt x="84" y="81"/>
                  </a:cubicBezTo>
                  <a:cubicBezTo>
                    <a:pt x="81" y="78"/>
                    <a:pt x="76" y="78"/>
                    <a:pt x="73" y="81"/>
                  </a:cubicBezTo>
                  <a:cubicBezTo>
                    <a:pt x="59" y="95"/>
                    <a:pt x="53" y="110"/>
                    <a:pt x="51" y="130"/>
                  </a:cubicBezTo>
                  <a:cubicBezTo>
                    <a:pt x="50" y="134"/>
                    <a:pt x="50" y="138"/>
                    <a:pt x="50" y="142"/>
                  </a:cubicBezTo>
                  <a:cubicBezTo>
                    <a:pt x="50" y="167"/>
                    <a:pt x="61" y="191"/>
                    <a:pt x="79" y="208"/>
                  </a:cubicBezTo>
                  <a:close/>
                  <a:moveTo>
                    <a:pt x="26" y="135"/>
                  </a:moveTo>
                  <a:cubicBezTo>
                    <a:pt x="27" y="135"/>
                    <a:pt x="27" y="135"/>
                    <a:pt x="27" y="135"/>
                  </a:cubicBezTo>
                  <a:cubicBezTo>
                    <a:pt x="31" y="135"/>
                    <a:pt x="35" y="132"/>
                    <a:pt x="35" y="128"/>
                  </a:cubicBezTo>
                  <a:cubicBezTo>
                    <a:pt x="36" y="124"/>
                    <a:pt x="33" y="120"/>
                    <a:pt x="28" y="119"/>
                  </a:cubicBezTo>
                  <a:cubicBezTo>
                    <a:pt x="9" y="117"/>
                    <a:pt x="9" y="117"/>
                    <a:pt x="9" y="117"/>
                  </a:cubicBezTo>
                  <a:cubicBezTo>
                    <a:pt x="5" y="117"/>
                    <a:pt x="1" y="120"/>
                    <a:pt x="1" y="124"/>
                  </a:cubicBezTo>
                  <a:cubicBezTo>
                    <a:pt x="0" y="128"/>
                    <a:pt x="3" y="132"/>
                    <a:pt x="8" y="133"/>
                  </a:cubicBezTo>
                  <a:lnTo>
                    <a:pt x="26" y="135"/>
                  </a:lnTo>
                  <a:close/>
                  <a:moveTo>
                    <a:pt x="65" y="56"/>
                  </a:moveTo>
                  <a:cubicBezTo>
                    <a:pt x="67" y="58"/>
                    <a:pt x="69" y="59"/>
                    <a:pt x="71" y="59"/>
                  </a:cubicBezTo>
                  <a:cubicBezTo>
                    <a:pt x="73" y="59"/>
                    <a:pt x="75" y="58"/>
                    <a:pt x="76" y="57"/>
                  </a:cubicBezTo>
                  <a:cubicBezTo>
                    <a:pt x="80" y="54"/>
                    <a:pt x="80" y="49"/>
                    <a:pt x="78" y="46"/>
                  </a:cubicBezTo>
                  <a:cubicBezTo>
                    <a:pt x="66" y="31"/>
                    <a:pt x="66" y="31"/>
                    <a:pt x="66" y="31"/>
                  </a:cubicBezTo>
                  <a:cubicBezTo>
                    <a:pt x="63" y="27"/>
                    <a:pt x="58" y="26"/>
                    <a:pt x="55" y="29"/>
                  </a:cubicBezTo>
                  <a:cubicBezTo>
                    <a:pt x="51" y="32"/>
                    <a:pt x="51" y="37"/>
                    <a:pt x="54" y="40"/>
                  </a:cubicBezTo>
                  <a:lnTo>
                    <a:pt x="65" y="56"/>
                  </a:lnTo>
                  <a:close/>
                  <a:moveTo>
                    <a:pt x="21" y="82"/>
                  </a:moveTo>
                  <a:cubicBezTo>
                    <a:pt x="38" y="91"/>
                    <a:pt x="38" y="91"/>
                    <a:pt x="38" y="91"/>
                  </a:cubicBezTo>
                  <a:cubicBezTo>
                    <a:pt x="39" y="92"/>
                    <a:pt x="41" y="93"/>
                    <a:pt x="42" y="93"/>
                  </a:cubicBezTo>
                  <a:cubicBezTo>
                    <a:pt x="45" y="93"/>
                    <a:pt x="47" y="91"/>
                    <a:pt x="49" y="88"/>
                  </a:cubicBezTo>
                  <a:cubicBezTo>
                    <a:pt x="51" y="85"/>
                    <a:pt x="50" y="80"/>
                    <a:pt x="46" y="78"/>
                  </a:cubicBezTo>
                  <a:cubicBezTo>
                    <a:pt x="29" y="68"/>
                    <a:pt x="29" y="68"/>
                    <a:pt x="29" y="68"/>
                  </a:cubicBezTo>
                  <a:cubicBezTo>
                    <a:pt x="26" y="66"/>
                    <a:pt x="21" y="67"/>
                    <a:pt x="18" y="71"/>
                  </a:cubicBezTo>
                  <a:cubicBezTo>
                    <a:pt x="16" y="75"/>
                    <a:pt x="18" y="80"/>
                    <a:pt x="21" y="82"/>
                  </a:cubicBezTo>
                  <a:close/>
                  <a:moveTo>
                    <a:pt x="104" y="34"/>
                  </a:moveTo>
                  <a:cubicBezTo>
                    <a:pt x="105" y="37"/>
                    <a:pt x="109" y="40"/>
                    <a:pt x="112" y="40"/>
                  </a:cubicBezTo>
                  <a:cubicBezTo>
                    <a:pt x="113" y="40"/>
                    <a:pt x="113" y="40"/>
                    <a:pt x="114" y="39"/>
                  </a:cubicBezTo>
                  <a:cubicBezTo>
                    <a:pt x="118" y="38"/>
                    <a:pt x="121" y="34"/>
                    <a:pt x="120" y="30"/>
                  </a:cubicBezTo>
                  <a:cubicBezTo>
                    <a:pt x="114" y="10"/>
                    <a:pt x="114" y="10"/>
                    <a:pt x="114" y="10"/>
                  </a:cubicBezTo>
                  <a:cubicBezTo>
                    <a:pt x="113" y="6"/>
                    <a:pt x="109" y="3"/>
                    <a:pt x="105" y="4"/>
                  </a:cubicBezTo>
                  <a:cubicBezTo>
                    <a:pt x="100" y="5"/>
                    <a:pt x="98" y="10"/>
                    <a:pt x="99" y="14"/>
                  </a:cubicBezTo>
                  <a:lnTo>
                    <a:pt x="104" y="34"/>
                  </a:lnTo>
                  <a:close/>
                  <a:moveTo>
                    <a:pt x="194" y="51"/>
                  </a:moveTo>
                  <a:cubicBezTo>
                    <a:pt x="196" y="51"/>
                    <a:pt x="197" y="52"/>
                    <a:pt x="198" y="52"/>
                  </a:cubicBezTo>
                  <a:cubicBezTo>
                    <a:pt x="201" y="52"/>
                    <a:pt x="204" y="50"/>
                    <a:pt x="205" y="48"/>
                  </a:cubicBezTo>
                  <a:cubicBezTo>
                    <a:pt x="216" y="29"/>
                    <a:pt x="216" y="29"/>
                    <a:pt x="216" y="29"/>
                  </a:cubicBezTo>
                  <a:cubicBezTo>
                    <a:pt x="218" y="25"/>
                    <a:pt x="217" y="20"/>
                    <a:pt x="213" y="18"/>
                  </a:cubicBezTo>
                  <a:cubicBezTo>
                    <a:pt x="209" y="16"/>
                    <a:pt x="204" y="17"/>
                    <a:pt x="202" y="21"/>
                  </a:cubicBezTo>
                  <a:cubicBezTo>
                    <a:pt x="191" y="40"/>
                    <a:pt x="191" y="40"/>
                    <a:pt x="191" y="40"/>
                  </a:cubicBezTo>
                  <a:cubicBezTo>
                    <a:pt x="189" y="43"/>
                    <a:pt x="191" y="48"/>
                    <a:pt x="194" y="51"/>
                  </a:cubicBezTo>
                  <a:close/>
                  <a:moveTo>
                    <a:pt x="108" y="75"/>
                  </a:moveTo>
                  <a:cubicBezTo>
                    <a:pt x="118" y="70"/>
                    <a:pt x="128" y="67"/>
                    <a:pt x="140" y="67"/>
                  </a:cubicBezTo>
                  <a:cubicBezTo>
                    <a:pt x="143" y="67"/>
                    <a:pt x="146" y="68"/>
                    <a:pt x="150" y="68"/>
                  </a:cubicBezTo>
                  <a:cubicBezTo>
                    <a:pt x="175" y="71"/>
                    <a:pt x="196" y="87"/>
                    <a:pt x="206" y="108"/>
                  </a:cubicBezTo>
                  <a:cubicBezTo>
                    <a:pt x="208" y="111"/>
                    <a:pt x="211" y="112"/>
                    <a:pt x="214" y="112"/>
                  </a:cubicBezTo>
                  <a:cubicBezTo>
                    <a:pt x="215" y="112"/>
                    <a:pt x="216" y="112"/>
                    <a:pt x="217" y="112"/>
                  </a:cubicBezTo>
                  <a:cubicBezTo>
                    <a:pt x="221" y="110"/>
                    <a:pt x="223" y="105"/>
                    <a:pt x="221" y="101"/>
                  </a:cubicBezTo>
                  <a:cubicBezTo>
                    <a:pt x="208" y="75"/>
                    <a:pt x="182" y="56"/>
                    <a:pt x="152" y="52"/>
                  </a:cubicBezTo>
                  <a:cubicBezTo>
                    <a:pt x="148" y="52"/>
                    <a:pt x="144" y="51"/>
                    <a:pt x="140" y="51"/>
                  </a:cubicBezTo>
                  <a:cubicBezTo>
                    <a:pt x="126" y="51"/>
                    <a:pt x="113" y="54"/>
                    <a:pt x="101" y="61"/>
                  </a:cubicBezTo>
                  <a:cubicBezTo>
                    <a:pt x="97" y="63"/>
                    <a:pt x="95" y="67"/>
                    <a:pt x="97" y="71"/>
                  </a:cubicBezTo>
                  <a:cubicBezTo>
                    <a:pt x="99" y="75"/>
                    <a:pt x="104" y="77"/>
                    <a:pt x="108" y="75"/>
                  </a:cubicBezTo>
                  <a:close/>
                  <a:moveTo>
                    <a:pt x="231" y="81"/>
                  </a:moveTo>
                  <a:cubicBezTo>
                    <a:pt x="233" y="81"/>
                    <a:pt x="235" y="80"/>
                    <a:pt x="236" y="79"/>
                  </a:cubicBezTo>
                  <a:cubicBezTo>
                    <a:pt x="254" y="66"/>
                    <a:pt x="254" y="66"/>
                    <a:pt x="254" y="66"/>
                  </a:cubicBezTo>
                  <a:cubicBezTo>
                    <a:pt x="257" y="63"/>
                    <a:pt x="258" y="58"/>
                    <a:pt x="255" y="54"/>
                  </a:cubicBezTo>
                  <a:cubicBezTo>
                    <a:pt x="252" y="51"/>
                    <a:pt x="247" y="50"/>
                    <a:pt x="244" y="53"/>
                  </a:cubicBezTo>
                  <a:cubicBezTo>
                    <a:pt x="226" y="66"/>
                    <a:pt x="226" y="66"/>
                    <a:pt x="226" y="66"/>
                  </a:cubicBezTo>
                  <a:cubicBezTo>
                    <a:pt x="223" y="69"/>
                    <a:pt x="222" y="74"/>
                    <a:pt x="225" y="78"/>
                  </a:cubicBezTo>
                  <a:cubicBezTo>
                    <a:pt x="226" y="80"/>
                    <a:pt x="229" y="81"/>
                    <a:pt x="231" y="81"/>
                  </a:cubicBezTo>
                  <a:close/>
                  <a:moveTo>
                    <a:pt x="156" y="37"/>
                  </a:moveTo>
                  <a:cubicBezTo>
                    <a:pt x="156" y="37"/>
                    <a:pt x="156" y="37"/>
                    <a:pt x="157" y="37"/>
                  </a:cubicBezTo>
                  <a:cubicBezTo>
                    <a:pt x="161" y="37"/>
                    <a:pt x="164" y="34"/>
                    <a:pt x="165" y="30"/>
                  </a:cubicBezTo>
                  <a:cubicBezTo>
                    <a:pt x="167" y="9"/>
                    <a:pt x="167" y="9"/>
                    <a:pt x="167" y="9"/>
                  </a:cubicBezTo>
                  <a:cubicBezTo>
                    <a:pt x="168" y="5"/>
                    <a:pt x="165" y="1"/>
                    <a:pt x="160" y="0"/>
                  </a:cubicBezTo>
                  <a:cubicBezTo>
                    <a:pt x="156" y="0"/>
                    <a:pt x="152" y="3"/>
                    <a:pt x="151" y="7"/>
                  </a:cubicBezTo>
                  <a:cubicBezTo>
                    <a:pt x="149" y="28"/>
                    <a:pt x="149" y="28"/>
                    <a:pt x="149" y="28"/>
                  </a:cubicBezTo>
                  <a:cubicBezTo>
                    <a:pt x="148" y="32"/>
                    <a:pt x="151" y="36"/>
                    <a:pt x="156" y="37"/>
                  </a:cubicBezTo>
                  <a:close/>
                  <a:moveTo>
                    <a:pt x="38" y="170"/>
                  </a:moveTo>
                  <a:cubicBezTo>
                    <a:pt x="37" y="166"/>
                    <a:pt x="33" y="164"/>
                    <a:pt x="28" y="165"/>
                  </a:cubicBezTo>
                  <a:cubicBezTo>
                    <a:pt x="11" y="170"/>
                    <a:pt x="11" y="170"/>
                    <a:pt x="11" y="170"/>
                  </a:cubicBezTo>
                  <a:cubicBezTo>
                    <a:pt x="6" y="171"/>
                    <a:pt x="4" y="175"/>
                    <a:pt x="5" y="180"/>
                  </a:cubicBezTo>
                  <a:cubicBezTo>
                    <a:pt x="6" y="183"/>
                    <a:pt x="9" y="185"/>
                    <a:pt x="13" y="185"/>
                  </a:cubicBezTo>
                  <a:cubicBezTo>
                    <a:pt x="13" y="185"/>
                    <a:pt x="14" y="185"/>
                    <a:pt x="15" y="185"/>
                  </a:cubicBezTo>
                  <a:cubicBezTo>
                    <a:pt x="33" y="180"/>
                    <a:pt x="33" y="180"/>
                    <a:pt x="33" y="180"/>
                  </a:cubicBezTo>
                  <a:cubicBezTo>
                    <a:pt x="37" y="179"/>
                    <a:pt x="39" y="175"/>
                    <a:pt x="38" y="170"/>
                  </a:cubicBezTo>
                  <a:close/>
                  <a:moveTo>
                    <a:pt x="207" y="204"/>
                  </a:moveTo>
                  <a:cubicBezTo>
                    <a:pt x="236" y="204"/>
                    <a:pt x="236" y="204"/>
                    <a:pt x="236" y="204"/>
                  </a:cubicBezTo>
                  <a:cubicBezTo>
                    <a:pt x="238" y="204"/>
                    <a:pt x="240" y="202"/>
                    <a:pt x="241" y="200"/>
                  </a:cubicBezTo>
                  <a:cubicBezTo>
                    <a:pt x="260" y="167"/>
                    <a:pt x="260" y="167"/>
                    <a:pt x="260" y="167"/>
                  </a:cubicBezTo>
                  <a:cubicBezTo>
                    <a:pt x="261" y="165"/>
                    <a:pt x="261" y="164"/>
                    <a:pt x="259" y="164"/>
                  </a:cubicBezTo>
                  <a:cubicBezTo>
                    <a:pt x="230" y="164"/>
                    <a:pt x="230" y="164"/>
                    <a:pt x="230" y="164"/>
                  </a:cubicBezTo>
                  <a:cubicBezTo>
                    <a:pt x="228" y="164"/>
                    <a:pt x="226" y="165"/>
                    <a:pt x="225" y="167"/>
                  </a:cubicBezTo>
                  <a:cubicBezTo>
                    <a:pt x="205" y="200"/>
                    <a:pt x="205" y="200"/>
                    <a:pt x="205" y="200"/>
                  </a:cubicBezTo>
                  <a:cubicBezTo>
                    <a:pt x="204" y="202"/>
                    <a:pt x="205" y="204"/>
                    <a:pt x="207" y="204"/>
                  </a:cubicBezTo>
                  <a:close/>
                  <a:moveTo>
                    <a:pt x="41" y="231"/>
                  </a:moveTo>
                  <a:cubicBezTo>
                    <a:pt x="56" y="219"/>
                    <a:pt x="56" y="219"/>
                    <a:pt x="56" y="219"/>
                  </a:cubicBezTo>
                  <a:cubicBezTo>
                    <a:pt x="60" y="216"/>
                    <a:pt x="60" y="211"/>
                    <a:pt x="57" y="208"/>
                  </a:cubicBezTo>
                  <a:cubicBezTo>
                    <a:pt x="55" y="204"/>
                    <a:pt x="50" y="204"/>
                    <a:pt x="46" y="206"/>
                  </a:cubicBezTo>
                  <a:cubicBezTo>
                    <a:pt x="31" y="218"/>
                    <a:pt x="31" y="218"/>
                    <a:pt x="31" y="218"/>
                  </a:cubicBezTo>
                  <a:cubicBezTo>
                    <a:pt x="28" y="221"/>
                    <a:pt x="27" y="226"/>
                    <a:pt x="30" y="229"/>
                  </a:cubicBezTo>
                  <a:cubicBezTo>
                    <a:pt x="31" y="231"/>
                    <a:pt x="34" y="232"/>
                    <a:pt x="36" y="232"/>
                  </a:cubicBezTo>
                  <a:cubicBezTo>
                    <a:pt x="38" y="232"/>
                    <a:pt x="40" y="232"/>
                    <a:pt x="41" y="231"/>
                  </a:cubicBezTo>
                  <a:close/>
                  <a:moveTo>
                    <a:pt x="120" y="261"/>
                  </a:moveTo>
                  <a:cubicBezTo>
                    <a:pt x="148" y="261"/>
                    <a:pt x="148" y="261"/>
                    <a:pt x="148" y="261"/>
                  </a:cubicBezTo>
                  <a:cubicBezTo>
                    <a:pt x="150" y="261"/>
                    <a:pt x="153" y="259"/>
                    <a:pt x="154" y="257"/>
                  </a:cubicBezTo>
                  <a:cubicBezTo>
                    <a:pt x="173" y="224"/>
                    <a:pt x="173" y="224"/>
                    <a:pt x="173" y="224"/>
                  </a:cubicBezTo>
                  <a:cubicBezTo>
                    <a:pt x="174" y="222"/>
                    <a:pt x="173" y="220"/>
                    <a:pt x="171" y="220"/>
                  </a:cubicBezTo>
                  <a:cubicBezTo>
                    <a:pt x="143" y="220"/>
                    <a:pt x="143" y="220"/>
                    <a:pt x="143" y="220"/>
                  </a:cubicBezTo>
                  <a:cubicBezTo>
                    <a:pt x="141" y="220"/>
                    <a:pt x="138" y="222"/>
                    <a:pt x="137" y="224"/>
                  </a:cubicBezTo>
                  <a:cubicBezTo>
                    <a:pt x="118" y="257"/>
                    <a:pt x="118" y="257"/>
                    <a:pt x="118" y="257"/>
                  </a:cubicBezTo>
                  <a:cubicBezTo>
                    <a:pt x="117" y="259"/>
                    <a:pt x="118" y="261"/>
                    <a:pt x="120" y="261"/>
                  </a:cubicBezTo>
                  <a:close/>
                  <a:moveTo>
                    <a:pt x="139" y="277"/>
                  </a:moveTo>
                  <a:cubicBezTo>
                    <a:pt x="110" y="277"/>
                    <a:pt x="110" y="277"/>
                    <a:pt x="110" y="277"/>
                  </a:cubicBezTo>
                  <a:cubicBezTo>
                    <a:pt x="108" y="277"/>
                    <a:pt x="105" y="279"/>
                    <a:pt x="104" y="281"/>
                  </a:cubicBezTo>
                  <a:cubicBezTo>
                    <a:pt x="85" y="314"/>
                    <a:pt x="85" y="314"/>
                    <a:pt x="85" y="314"/>
                  </a:cubicBezTo>
                  <a:cubicBezTo>
                    <a:pt x="84" y="316"/>
                    <a:pt x="85" y="317"/>
                    <a:pt x="87" y="317"/>
                  </a:cubicBezTo>
                  <a:cubicBezTo>
                    <a:pt x="115" y="317"/>
                    <a:pt x="115" y="317"/>
                    <a:pt x="115" y="317"/>
                  </a:cubicBezTo>
                  <a:cubicBezTo>
                    <a:pt x="117" y="317"/>
                    <a:pt x="120" y="316"/>
                    <a:pt x="121" y="314"/>
                  </a:cubicBezTo>
                  <a:cubicBezTo>
                    <a:pt x="140" y="281"/>
                    <a:pt x="140" y="281"/>
                    <a:pt x="140" y="281"/>
                  </a:cubicBezTo>
                  <a:cubicBezTo>
                    <a:pt x="141" y="279"/>
                    <a:pt x="141" y="277"/>
                    <a:pt x="139" y="277"/>
                  </a:cubicBezTo>
                  <a:close/>
                  <a:moveTo>
                    <a:pt x="249" y="277"/>
                  </a:moveTo>
                  <a:cubicBezTo>
                    <a:pt x="220" y="277"/>
                    <a:pt x="220" y="277"/>
                    <a:pt x="220" y="277"/>
                  </a:cubicBezTo>
                  <a:cubicBezTo>
                    <a:pt x="218" y="277"/>
                    <a:pt x="215" y="279"/>
                    <a:pt x="214" y="281"/>
                  </a:cubicBezTo>
                  <a:cubicBezTo>
                    <a:pt x="195" y="314"/>
                    <a:pt x="195" y="314"/>
                    <a:pt x="195" y="314"/>
                  </a:cubicBezTo>
                  <a:cubicBezTo>
                    <a:pt x="194" y="316"/>
                    <a:pt x="195" y="317"/>
                    <a:pt x="197" y="317"/>
                  </a:cubicBezTo>
                  <a:cubicBezTo>
                    <a:pt x="225" y="317"/>
                    <a:pt x="225" y="317"/>
                    <a:pt x="225" y="317"/>
                  </a:cubicBezTo>
                  <a:cubicBezTo>
                    <a:pt x="227" y="317"/>
                    <a:pt x="230" y="316"/>
                    <a:pt x="231" y="314"/>
                  </a:cubicBezTo>
                  <a:cubicBezTo>
                    <a:pt x="250" y="281"/>
                    <a:pt x="250" y="281"/>
                    <a:pt x="250" y="281"/>
                  </a:cubicBezTo>
                  <a:cubicBezTo>
                    <a:pt x="251" y="279"/>
                    <a:pt x="251" y="277"/>
                    <a:pt x="249" y="277"/>
                  </a:cubicBezTo>
                  <a:close/>
                  <a:moveTo>
                    <a:pt x="238" y="351"/>
                  </a:moveTo>
                  <a:cubicBezTo>
                    <a:pt x="246" y="350"/>
                    <a:pt x="251" y="347"/>
                    <a:pt x="255" y="340"/>
                  </a:cubicBezTo>
                  <a:cubicBezTo>
                    <a:pt x="255" y="340"/>
                    <a:pt x="255" y="340"/>
                    <a:pt x="255" y="340"/>
                  </a:cubicBezTo>
                  <a:cubicBezTo>
                    <a:pt x="365" y="149"/>
                    <a:pt x="365" y="149"/>
                    <a:pt x="365" y="149"/>
                  </a:cubicBezTo>
                  <a:cubicBezTo>
                    <a:pt x="367" y="147"/>
                    <a:pt x="368" y="145"/>
                    <a:pt x="368" y="142"/>
                  </a:cubicBezTo>
                  <a:cubicBezTo>
                    <a:pt x="368" y="139"/>
                    <a:pt x="366" y="135"/>
                    <a:pt x="364" y="133"/>
                  </a:cubicBezTo>
                  <a:cubicBezTo>
                    <a:pt x="361" y="131"/>
                    <a:pt x="358" y="130"/>
                    <a:pt x="355" y="130"/>
                  </a:cubicBezTo>
                  <a:cubicBezTo>
                    <a:pt x="164" y="130"/>
                    <a:pt x="164" y="130"/>
                    <a:pt x="164" y="130"/>
                  </a:cubicBezTo>
                  <a:cubicBezTo>
                    <a:pt x="156" y="130"/>
                    <a:pt x="151" y="134"/>
                    <a:pt x="147" y="141"/>
                  </a:cubicBezTo>
                  <a:cubicBezTo>
                    <a:pt x="36" y="332"/>
                    <a:pt x="36" y="332"/>
                    <a:pt x="36" y="332"/>
                  </a:cubicBezTo>
                  <a:cubicBezTo>
                    <a:pt x="35" y="334"/>
                    <a:pt x="34" y="336"/>
                    <a:pt x="34" y="339"/>
                  </a:cubicBezTo>
                  <a:cubicBezTo>
                    <a:pt x="34" y="342"/>
                    <a:pt x="35" y="346"/>
                    <a:pt x="38" y="348"/>
                  </a:cubicBezTo>
                  <a:cubicBezTo>
                    <a:pt x="41" y="350"/>
                    <a:pt x="44" y="351"/>
                    <a:pt x="46" y="351"/>
                  </a:cubicBezTo>
                  <a:cubicBezTo>
                    <a:pt x="192" y="351"/>
                    <a:pt x="192" y="351"/>
                    <a:pt x="192" y="351"/>
                  </a:cubicBezTo>
                  <a:cubicBezTo>
                    <a:pt x="192" y="380"/>
                    <a:pt x="192" y="380"/>
                    <a:pt x="192" y="380"/>
                  </a:cubicBezTo>
                  <a:cubicBezTo>
                    <a:pt x="117" y="380"/>
                    <a:pt x="117" y="380"/>
                    <a:pt x="117" y="380"/>
                  </a:cubicBezTo>
                  <a:cubicBezTo>
                    <a:pt x="112" y="380"/>
                    <a:pt x="108" y="384"/>
                    <a:pt x="108" y="390"/>
                  </a:cubicBezTo>
                  <a:cubicBezTo>
                    <a:pt x="108" y="395"/>
                    <a:pt x="112" y="399"/>
                    <a:pt x="117" y="399"/>
                  </a:cubicBezTo>
                  <a:cubicBezTo>
                    <a:pt x="282" y="399"/>
                    <a:pt x="282" y="399"/>
                    <a:pt x="282" y="399"/>
                  </a:cubicBezTo>
                  <a:cubicBezTo>
                    <a:pt x="287" y="399"/>
                    <a:pt x="291" y="395"/>
                    <a:pt x="291" y="390"/>
                  </a:cubicBezTo>
                  <a:cubicBezTo>
                    <a:pt x="291" y="384"/>
                    <a:pt x="287" y="380"/>
                    <a:pt x="282" y="380"/>
                  </a:cubicBezTo>
                  <a:cubicBezTo>
                    <a:pt x="209" y="380"/>
                    <a:pt x="209" y="380"/>
                    <a:pt x="209" y="380"/>
                  </a:cubicBezTo>
                  <a:cubicBezTo>
                    <a:pt x="209" y="351"/>
                    <a:pt x="209" y="351"/>
                    <a:pt x="209" y="351"/>
                  </a:cubicBezTo>
                  <a:lnTo>
                    <a:pt x="238" y="351"/>
                  </a:lnTo>
                  <a:close/>
                  <a:moveTo>
                    <a:pt x="55" y="334"/>
                  </a:moveTo>
                  <a:cubicBezTo>
                    <a:pt x="161" y="149"/>
                    <a:pt x="161" y="149"/>
                    <a:pt x="161" y="149"/>
                  </a:cubicBezTo>
                  <a:cubicBezTo>
                    <a:pt x="162" y="149"/>
                    <a:pt x="162" y="148"/>
                    <a:pt x="163" y="148"/>
                  </a:cubicBezTo>
                  <a:cubicBezTo>
                    <a:pt x="163" y="147"/>
                    <a:pt x="164" y="147"/>
                    <a:pt x="164" y="147"/>
                  </a:cubicBezTo>
                  <a:cubicBezTo>
                    <a:pt x="164" y="147"/>
                    <a:pt x="164" y="147"/>
                    <a:pt x="164" y="147"/>
                  </a:cubicBezTo>
                  <a:cubicBezTo>
                    <a:pt x="347" y="147"/>
                    <a:pt x="347" y="147"/>
                    <a:pt x="347" y="147"/>
                  </a:cubicBezTo>
                  <a:cubicBezTo>
                    <a:pt x="240" y="332"/>
                    <a:pt x="240" y="332"/>
                    <a:pt x="240" y="332"/>
                  </a:cubicBezTo>
                  <a:cubicBezTo>
                    <a:pt x="240" y="332"/>
                    <a:pt x="239" y="333"/>
                    <a:pt x="239" y="333"/>
                  </a:cubicBezTo>
                  <a:cubicBezTo>
                    <a:pt x="238" y="334"/>
                    <a:pt x="238" y="334"/>
                    <a:pt x="238" y="334"/>
                  </a:cubicBezTo>
                  <a:cubicBezTo>
                    <a:pt x="238" y="334"/>
                    <a:pt x="238" y="334"/>
                    <a:pt x="238" y="334"/>
                  </a:cubicBezTo>
                  <a:lnTo>
                    <a:pt x="55" y="334"/>
                  </a:lnTo>
                  <a:close/>
                  <a:moveTo>
                    <a:pt x="193" y="277"/>
                  </a:moveTo>
                  <a:cubicBezTo>
                    <a:pt x="165" y="277"/>
                    <a:pt x="165" y="277"/>
                    <a:pt x="165" y="277"/>
                  </a:cubicBezTo>
                  <a:cubicBezTo>
                    <a:pt x="163" y="277"/>
                    <a:pt x="160" y="279"/>
                    <a:pt x="159" y="281"/>
                  </a:cubicBezTo>
                  <a:cubicBezTo>
                    <a:pt x="140" y="314"/>
                    <a:pt x="140" y="314"/>
                    <a:pt x="140" y="314"/>
                  </a:cubicBezTo>
                  <a:cubicBezTo>
                    <a:pt x="139" y="316"/>
                    <a:pt x="139" y="317"/>
                    <a:pt x="141" y="317"/>
                  </a:cubicBezTo>
                  <a:cubicBezTo>
                    <a:pt x="170" y="317"/>
                    <a:pt x="170" y="317"/>
                    <a:pt x="170" y="317"/>
                  </a:cubicBezTo>
                  <a:cubicBezTo>
                    <a:pt x="172" y="317"/>
                    <a:pt x="175" y="316"/>
                    <a:pt x="176" y="314"/>
                  </a:cubicBezTo>
                  <a:cubicBezTo>
                    <a:pt x="195" y="281"/>
                    <a:pt x="195" y="281"/>
                    <a:pt x="195" y="281"/>
                  </a:cubicBezTo>
                  <a:cubicBezTo>
                    <a:pt x="196" y="279"/>
                    <a:pt x="195" y="277"/>
                    <a:pt x="193" y="277"/>
                  </a:cubicBezTo>
                  <a:close/>
                  <a:moveTo>
                    <a:pt x="152" y="204"/>
                  </a:moveTo>
                  <a:cubicBezTo>
                    <a:pt x="181" y="204"/>
                    <a:pt x="181" y="204"/>
                    <a:pt x="181" y="204"/>
                  </a:cubicBezTo>
                  <a:cubicBezTo>
                    <a:pt x="183" y="204"/>
                    <a:pt x="185" y="202"/>
                    <a:pt x="187" y="200"/>
                  </a:cubicBezTo>
                  <a:cubicBezTo>
                    <a:pt x="206" y="167"/>
                    <a:pt x="206" y="167"/>
                    <a:pt x="206" y="167"/>
                  </a:cubicBezTo>
                  <a:cubicBezTo>
                    <a:pt x="207" y="165"/>
                    <a:pt x="206" y="164"/>
                    <a:pt x="204" y="164"/>
                  </a:cubicBezTo>
                  <a:cubicBezTo>
                    <a:pt x="175" y="164"/>
                    <a:pt x="175" y="164"/>
                    <a:pt x="175" y="164"/>
                  </a:cubicBezTo>
                  <a:cubicBezTo>
                    <a:pt x="173" y="164"/>
                    <a:pt x="171" y="165"/>
                    <a:pt x="170" y="167"/>
                  </a:cubicBezTo>
                  <a:cubicBezTo>
                    <a:pt x="151" y="200"/>
                    <a:pt x="151" y="200"/>
                    <a:pt x="151" y="200"/>
                  </a:cubicBezTo>
                  <a:cubicBezTo>
                    <a:pt x="150" y="202"/>
                    <a:pt x="150" y="204"/>
                    <a:pt x="152" y="204"/>
                  </a:cubicBezTo>
                  <a:close/>
                  <a:moveTo>
                    <a:pt x="226" y="220"/>
                  </a:moveTo>
                  <a:cubicBezTo>
                    <a:pt x="197" y="220"/>
                    <a:pt x="197" y="220"/>
                    <a:pt x="197" y="220"/>
                  </a:cubicBezTo>
                  <a:cubicBezTo>
                    <a:pt x="195" y="220"/>
                    <a:pt x="193" y="222"/>
                    <a:pt x="192" y="224"/>
                  </a:cubicBezTo>
                  <a:cubicBezTo>
                    <a:pt x="173" y="257"/>
                    <a:pt x="173" y="257"/>
                    <a:pt x="173" y="257"/>
                  </a:cubicBezTo>
                  <a:cubicBezTo>
                    <a:pt x="172" y="259"/>
                    <a:pt x="172" y="261"/>
                    <a:pt x="174" y="261"/>
                  </a:cubicBezTo>
                  <a:cubicBezTo>
                    <a:pt x="203" y="261"/>
                    <a:pt x="203" y="261"/>
                    <a:pt x="203" y="261"/>
                  </a:cubicBezTo>
                  <a:cubicBezTo>
                    <a:pt x="205" y="261"/>
                    <a:pt x="207" y="259"/>
                    <a:pt x="208" y="257"/>
                  </a:cubicBezTo>
                  <a:cubicBezTo>
                    <a:pt x="228" y="224"/>
                    <a:pt x="228" y="224"/>
                    <a:pt x="228" y="224"/>
                  </a:cubicBezTo>
                  <a:cubicBezTo>
                    <a:pt x="229" y="222"/>
                    <a:pt x="228" y="220"/>
                    <a:pt x="226" y="220"/>
                  </a:cubicBezTo>
                  <a:close/>
                  <a:moveTo>
                    <a:pt x="281" y="220"/>
                  </a:moveTo>
                  <a:cubicBezTo>
                    <a:pt x="253" y="220"/>
                    <a:pt x="253" y="220"/>
                    <a:pt x="253" y="220"/>
                  </a:cubicBezTo>
                  <a:cubicBezTo>
                    <a:pt x="251" y="220"/>
                    <a:pt x="248" y="222"/>
                    <a:pt x="247" y="224"/>
                  </a:cubicBezTo>
                  <a:cubicBezTo>
                    <a:pt x="228" y="257"/>
                    <a:pt x="228" y="257"/>
                    <a:pt x="228" y="257"/>
                  </a:cubicBezTo>
                  <a:cubicBezTo>
                    <a:pt x="227" y="259"/>
                    <a:pt x="228" y="261"/>
                    <a:pt x="230" y="261"/>
                  </a:cubicBezTo>
                  <a:cubicBezTo>
                    <a:pt x="258" y="261"/>
                    <a:pt x="258" y="261"/>
                    <a:pt x="258" y="261"/>
                  </a:cubicBezTo>
                  <a:cubicBezTo>
                    <a:pt x="260" y="261"/>
                    <a:pt x="263" y="259"/>
                    <a:pt x="264" y="257"/>
                  </a:cubicBezTo>
                  <a:cubicBezTo>
                    <a:pt x="283" y="224"/>
                    <a:pt x="283" y="224"/>
                    <a:pt x="283" y="224"/>
                  </a:cubicBezTo>
                  <a:cubicBezTo>
                    <a:pt x="284" y="222"/>
                    <a:pt x="283" y="220"/>
                    <a:pt x="281" y="220"/>
                  </a:cubicBezTo>
                  <a:close/>
                  <a:moveTo>
                    <a:pt x="262" y="204"/>
                  </a:moveTo>
                  <a:cubicBezTo>
                    <a:pt x="291" y="204"/>
                    <a:pt x="291" y="204"/>
                    <a:pt x="291" y="204"/>
                  </a:cubicBezTo>
                  <a:cubicBezTo>
                    <a:pt x="293" y="204"/>
                    <a:pt x="295" y="202"/>
                    <a:pt x="297" y="200"/>
                  </a:cubicBezTo>
                  <a:cubicBezTo>
                    <a:pt x="316" y="167"/>
                    <a:pt x="316" y="167"/>
                    <a:pt x="316" y="167"/>
                  </a:cubicBezTo>
                  <a:cubicBezTo>
                    <a:pt x="317" y="165"/>
                    <a:pt x="316" y="164"/>
                    <a:pt x="314" y="164"/>
                  </a:cubicBezTo>
                  <a:cubicBezTo>
                    <a:pt x="286" y="164"/>
                    <a:pt x="286" y="164"/>
                    <a:pt x="286" y="164"/>
                  </a:cubicBezTo>
                  <a:cubicBezTo>
                    <a:pt x="284" y="164"/>
                    <a:pt x="281" y="165"/>
                    <a:pt x="280" y="167"/>
                  </a:cubicBezTo>
                  <a:cubicBezTo>
                    <a:pt x="261" y="200"/>
                    <a:pt x="261" y="200"/>
                    <a:pt x="261" y="200"/>
                  </a:cubicBezTo>
                  <a:cubicBezTo>
                    <a:pt x="260" y="202"/>
                    <a:pt x="260" y="204"/>
                    <a:pt x="262" y="204"/>
                  </a:cubicBezTo>
                  <a:close/>
                </a:path>
              </a:pathLst>
            </a:custGeom>
            <a:solidFill>
              <a:schemeClr val="bg1"/>
            </a:solidFill>
            <a:ln>
              <a:noFill/>
            </a:ln>
          </p:spPr>
          <p:txBody>
            <a:bodyPr/>
            <a:lstStyle/>
            <a:p>
              <a:endParaRPr lang="en-US" dirty="0"/>
            </a:p>
          </p:txBody>
        </p:sp>
      </p:grpSp>
      <p:grpSp>
        <p:nvGrpSpPr>
          <p:cNvPr id="109" name="Group 108"/>
          <p:cNvGrpSpPr/>
          <p:nvPr/>
        </p:nvGrpSpPr>
        <p:grpSpPr>
          <a:xfrm>
            <a:off x="7675218" y="2538248"/>
            <a:ext cx="3802071" cy="2756128"/>
            <a:chOff x="7722516" y="2538248"/>
            <a:chExt cx="3802071" cy="2756128"/>
          </a:xfrm>
        </p:grpSpPr>
        <p:grpSp>
          <p:nvGrpSpPr>
            <p:cNvPr id="105" name="Group 104"/>
            <p:cNvGrpSpPr/>
            <p:nvPr/>
          </p:nvGrpSpPr>
          <p:grpSpPr>
            <a:xfrm>
              <a:off x="8639497" y="2538248"/>
              <a:ext cx="2885090" cy="2756128"/>
              <a:chOff x="9033641" y="2538248"/>
              <a:chExt cx="2885090" cy="2756128"/>
            </a:xfrm>
          </p:grpSpPr>
          <p:sp>
            <p:nvSpPr>
              <p:cNvPr id="74" name="Rectangle: Rounded Corners 73"/>
              <p:cNvSpPr/>
              <p:nvPr/>
            </p:nvSpPr>
            <p:spPr bwMode="auto">
              <a:xfrm>
                <a:off x="9033641" y="2538248"/>
                <a:ext cx="2885090" cy="2756128"/>
              </a:xfrm>
              <a:prstGeom prst="roundRect">
                <a:avLst/>
              </a:prstGeom>
              <a:noFill/>
              <a:ln w="12700" cap="flat" cmpd="sng" algn="ctr">
                <a:solidFill>
                  <a:schemeClr val="bg1"/>
                </a:solidFill>
                <a:prstDash val="solid"/>
                <a:round/>
                <a:headEnd type="none" w="med" len="med"/>
                <a:tailEnd type="none" w="med" len="med"/>
              </a:ln>
              <a:effectLst/>
            </p:spPr>
            <p:txBody>
              <a:bodyPr vert="vert" wrap="non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a:ln>
                      <a:noFill/>
                    </a:ln>
                    <a:solidFill>
                      <a:schemeClr val="bg1"/>
                    </a:solidFill>
                    <a:effectLst/>
                    <a:latin typeface="Arial" charset="0"/>
                  </a:rPr>
                  <a:t>OTHER SERVICE </a:t>
                </a:r>
                <a:br>
                  <a:rPr kumimoji="0" lang="en-US" sz="1600" b="0" i="0" u="none" strike="noStrike" cap="none" normalizeH="0" baseline="0" dirty="0">
                    <a:ln>
                      <a:noFill/>
                    </a:ln>
                    <a:solidFill>
                      <a:schemeClr val="bg1"/>
                    </a:solidFill>
                    <a:effectLst/>
                    <a:latin typeface="Arial" charset="0"/>
                  </a:rPr>
                </a:br>
                <a:r>
                  <a:rPr kumimoji="0" lang="en-US" sz="1600" b="0" i="0" u="none" strike="noStrike" cap="none" normalizeH="0" baseline="0" dirty="0">
                    <a:ln>
                      <a:noFill/>
                    </a:ln>
                    <a:solidFill>
                      <a:schemeClr val="bg1"/>
                    </a:solidFill>
                    <a:effectLst/>
                    <a:latin typeface="Arial" charset="0"/>
                  </a:rPr>
                  <a:t>PROVIDERS</a:t>
                </a:r>
              </a:p>
            </p:txBody>
          </p:sp>
          <p:sp>
            <p:nvSpPr>
              <p:cNvPr id="75" name="Rectangle: Rounded Corners 74"/>
              <p:cNvSpPr/>
              <p:nvPr/>
            </p:nvSpPr>
            <p:spPr bwMode="auto">
              <a:xfrm>
                <a:off x="9189061" y="2741288"/>
                <a:ext cx="1939448" cy="764934"/>
              </a:xfrm>
              <a:prstGeom prst="roundRect">
                <a:avLst/>
              </a:prstGeom>
              <a:solidFill>
                <a:schemeClr val="tx2">
                  <a:lumMod val="10000"/>
                  <a:lumOff val="90000"/>
                  <a:alpha val="50000"/>
                </a:schemeClr>
              </a:solidFill>
              <a:ln w="12700" cap="flat" cmpd="sng" algn="ctr">
                <a:solidFill>
                  <a:schemeClr val="bg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endParaRPr lang="en-US" sz="1400" b="1" dirty="0">
                  <a:solidFill>
                    <a:schemeClr val="tx2">
                      <a:lumMod val="90000"/>
                      <a:lumOff val="10000"/>
                    </a:schemeClr>
                  </a:solidFill>
                </a:endParaRPr>
              </a:p>
            </p:txBody>
          </p:sp>
          <p:sp>
            <p:nvSpPr>
              <p:cNvPr id="77" name="Rectangle: Rounded Corners 76"/>
              <p:cNvSpPr/>
              <p:nvPr/>
            </p:nvSpPr>
            <p:spPr bwMode="auto">
              <a:xfrm>
                <a:off x="9189061" y="3563876"/>
                <a:ext cx="1939448" cy="764934"/>
              </a:xfrm>
              <a:prstGeom prst="roundRect">
                <a:avLst/>
              </a:prstGeom>
              <a:solidFill>
                <a:schemeClr val="tx2">
                  <a:lumMod val="10000"/>
                  <a:lumOff val="90000"/>
                  <a:alpha val="50000"/>
                </a:schemeClr>
              </a:solidFill>
              <a:ln w="12700" cap="flat" cmpd="sng" algn="ctr">
                <a:solidFill>
                  <a:schemeClr val="bg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endParaRPr lang="en-US" sz="1400" b="1" dirty="0">
                  <a:solidFill>
                    <a:schemeClr val="tx2">
                      <a:lumMod val="90000"/>
                      <a:lumOff val="10000"/>
                    </a:schemeClr>
                  </a:solidFill>
                </a:endParaRPr>
              </a:p>
            </p:txBody>
          </p:sp>
          <p:sp>
            <p:nvSpPr>
              <p:cNvPr id="79" name="Rectangle: Rounded Corners 78"/>
              <p:cNvSpPr/>
              <p:nvPr/>
            </p:nvSpPr>
            <p:spPr bwMode="auto">
              <a:xfrm>
                <a:off x="9189460" y="4385239"/>
                <a:ext cx="1939448" cy="764934"/>
              </a:xfrm>
              <a:prstGeom prst="roundRect">
                <a:avLst/>
              </a:prstGeom>
              <a:solidFill>
                <a:schemeClr val="tx2">
                  <a:lumMod val="10000"/>
                  <a:lumOff val="90000"/>
                  <a:alpha val="50000"/>
                </a:schemeClr>
              </a:solidFill>
              <a:ln w="12700" cap="flat" cmpd="sng" algn="ctr">
                <a:solidFill>
                  <a:schemeClr val="bg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endParaRPr lang="en-US" sz="1400" b="1" dirty="0">
                  <a:solidFill>
                    <a:schemeClr val="tx2">
                      <a:lumMod val="90000"/>
                      <a:lumOff val="10000"/>
                    </a:schemeClr>
                  </a:solidFill>
                </a:endParaRPr>
              </a:p>
            </p:txBody>
          </p:sp>
        </p:grpSp>
        <p:sp>
          <p:nvSpPr>
            <p:cNvPr id="106" name="Freeform 3"/>
            <p:cNvSpPr>
              <a:spLocks noChangeAspect="1"/>
            </p:cNvSpPr>
            <p:nvPr/>
          </p:nvSpPr>
          <p:spPr bwMode="auto">
            <a:xfrm rot="10800000">
              <a:off x="7722516" y="2990756"/>
              <a:ext cx="738827" cy="1942706"/>
            </a:xfrm>
            <a:custGeom>
              <a:avLst/>
              <a:gdLst>
                <a:gd name="T0" fmla="*/ 1 w 742"/>
                <a:gd name="T1" fmla="*/ 1046 h 1169"/>
                <a:gd name="T2" fmla="*/ 135 w 742"/>
                <a:gd name="T3" fmla="*/ 1116 h 1169"/>
                <a:gd name="T4" fmla="*/ 695 w 742"/>
                <a:gd name="T5" fmla="*/ 672 h 1169"/>
                <a:gd name="T6" fmla="*/ 742 w 742"/>
                <a:gd name="T7" fmla="*/ 583 h 1169"/>
                <a:gd name="T8" fmla="*/ 695 w 742"/>
                <a:gd name="T9" fmla="*/ 494 h 1169"/>
                <a:gd name="T10" fmla="*/ 135 w 742"/>
                <a:gd name="T11" fmla="*/ 51 h 1169"/>
                <a:gd name="T12" fmla="*/ 1 w 742"/>
                <a:gd name="T13" fmla="*/ 120 h 1169"/>
                <a:gd name="T14" fmla="*/ 1 w 742"/>
                <a:gd name="T15" fmla="*/ 1046 h 1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2" h="1169">
                  <a:moveTo>
                    <a:pt x="1" y="1046"/>
                  </a:moveTo>
                  <a:cubicBezTo>
                    <a:pt x="2" y="1153"/>
                    <a:pt x="71" y="1169"/>
                    <a:pt x="135" y="1116"/>
                  </a:cubicBezTo>
                  <a:cubicBezTo>
                    <a:pt x="200" y="1062"/>
                    <a:pt x="633" y="722"/>
                    <a:pt x="695" y="672"/>
                  </a:cubicBezTo>
                  <a:cubicBezTo>
                    <a:pt x="725" y="647"/>
                    <a:pt x="742" y="619"/>
                    <a:pt x="742" y="583"/>
                  </a:cubicBezTo>
                  <a:cubicBezTo>
                    <a:pt x="742" y="547"/>
                    <a:pt x="725" y="519"/>
                    <a:pt x="695" y="494"/>
                  </a:cubicBezTo>
                  <a:cubicBezTo>
                    <a:pt x="633" y="444"/>
                    <a:pt x="175" y="78"/>
                    <a:pt x="135" y="51"/>
                  </a:cubicBezTo>
                  <a:cubicBezTo>
                    <a:pt x="62" y="0"/>
                    <a:pt x="2" y="13"/>
                    <a:pt x="1" y="120"/>
                  </a:cubicBezTo>
                  <a:cubicBezTo>
                    <a:pt x="0" y="141"/>
                    <a:pt x="0" y="1024"/>
                    <a:pt x="1" y="1046"/>
                  </a:cubicBezTo>
                  <a:close/>
                </a:path>
              </a:pathLst>
            </a:custGeom>
            <a:solidFill>
              <a:schemeClr val="bg1">
                <a:alpha val="50000"/>
              </a:schemeClr>
            </a:solidFill>
            <a:ln>
              <a:noFill/>
            </a:ln>
          </p:spPr>
          <p:txBody>
            <a:bodyPr/>
            <a:lstStyle/>
            <a:p>
              <a:endParaRPr lang="en-US" dirty="0"/>
            </a:p>
          </p:txBody>
        </p:sp>
      </p:grpSp>
      <p:sp>
        <p:nvSpPr>
          <p:cNvPr id="107" name="Freeform 3"/>
          <p:cNvSpPr>
            <a:spLocks noChangeAspect="1"/>
          </p:cNvSpPr>
          <p:nvPr/>
        </p:nvSpPr>
        <p:spPr bwMode="auto">
          <a:xfrm rot="16200000">
            <a:off x="5733268" y="1535551"/>
            <a:ext cx="738827" cy="1942706"/>
          </a:xfrm>
          <a:custGeom>
            <a:avLst/>
            <a:gdLst>
              <a:gd name="T0" fmla="*/ 1 w 742"/>
              <a:gd name="T1" fmla="*/ 1046 h 1169"/>
              <a:gd name="T2" fmla="*/ 135 w 742"/>
              <a:gd name="T3" fmla="*/ 1116 h 1169"/>
              <a:gd name="T4" fmla="*/ 695 w 742"/>
              <a:gd name="T5" fmla="*/ 672 h 1169"/>
              <a:gd name="T6" fmla="*/ 742 w 742"/>
              <a:gd name="T7" fmla="*/ 583 h 1169"/>
              <a:gd name="T8" fmla="*/ 695 w 742"/>
              <a:gd name="T9" fmla="*/ 494 h 1169"/>
              <a:gd name="T10" fmla="*/ 135 w 742"/>
              <a:gd name="T11" fmla="*/ 51 h 1169"/>
              <a:gd name="T12" fmla="*/ 1 w 742"/>
              <a:gd name="T13" fmla="*/ 120 h 1169"/>
              <a:gd name="T14" fmla="*/ 1 w 742"/>
              <a:gd name="T15" fmla="*/ 1046 h 1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2" h="1169">
                <a:moveTo>
                  <a:pt x="1" y="1046"/>
                </a:moveTo>
                <a:cubicBezTo>
                  <a:pt x="2" y="1153"/>
                  <a:pt x="71" y="1169"/>
                  <a:pt x="135" y="1116"/>
                </a:cubicBezTo>
                <a:cubicBezTo>
                  <a:pt x="200" y="1062"/>
                  <a:pt x="633" y="722"/>
                  <a:pt x="695" y="672"/>
                </a:cubicBezTo>
                <a:cubicBezTo>
                  <a:pt x="725" y="647"/>
                  <a:pt x="742" y="619"/>
                  <a:pt x="742" y="583"/>
                </a:cubicBezTo>
                <a:cubicBezTo>
                  <a:pt x="742" y="547"/>
                  <a:pt x="725" y="519"/>
                  <a:pt x="695" y="494"/>
                </a:cubicBezTo>
                <a:cubicBezTo>
                  <a:pt x="633" y="444"/>
                  <a:pt x="175" y="78"/>
                  <a:pt x="135" y="51"/>
                </a:cubicBezTo>
                <a:cubicBezTo>
                  <a:pt x="62" y="0"/>
                  <a:pt x="2" y="13"/>
                  <a:pt x="1" y="120"/>
                </a:cubicBezTo>
                <a:cubicBezTo>
                  <a:pt x="0" y="141"/>
                  <a:pt x="0" y="1024"/>
                  <a:pt x="1" y="1046"/>
                </a:cubicBezTo>
                <a:close/>
              </a:path>
            </a:pathLst>
          </a:custGeom>
          <a:solidFill>
            <a:schemeClr val="bg1">
              <a:alpha val="50000"/>
            </a:schemeClr>
          </a:solidFill>
          <a:ln>
            <a:noFill/>
          </a:ln>
        </p:spPr>
        <p:txBody>
          <a:bodyPr/>
          <a:lstStyle/>
          <a:p>
            <a:endParaRPr lang="en-US" dirty="0"/>
          </a:p>
        </p:txBody>
      </p:sp>
      <p:pic>
        <p:nvPicPr>
          <p:cNvPr id="49" name="Picture 8" descr="http://vignette3.wikia.nocookie.net/logopedia/images/0/0f/Deutsche-telekom-logo.png/revision/latest?cb=20131006021426">
            <a:extLst>
              <a:ext uri="{FF2B5EF4-FFF2-40B4-BE49-F238E27FC236}">
                <a16:creationId xmlns="" xmlns:a16="http://schemas.microsoft.com/office/drawing/2014/main" id="{B3349C7D-E8A0-43C9-B2A9-C05B53B53104}"/>
              </a:ext>
            </a:extLst>
          </p:cNvPr>
          <p:cNvPicPr preferRelativeResize="0">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26541" y="2708942"/>
            <a:ext cx="1278588" cy="752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a:extLst>
              <a:ext uri="{FF2B5EF4-FFF2-40B4-BE49-F238E27FC236}">
                <a16:creationId xmlns="" xmlns:a16="http://schemas.microsoft.com/office/drawing/2014/main" id="{EB252419-ACBF-43AA-8497-B41D0CB81156}"/>
              </a:ext>
            </a:extLst>
          </p:cNvPr>
          <p:cNvPicPr preferRelativeResize="0">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68237" y="3775489"/>
            <a:ext cx="1799212" cy="368840"/>
          </a:xfrm>
          <a:prstGeom prst="rect">
            <a:avLst/>
          </a:prstGeom>
        </p:spPr>
      </p:pic>
    </p:spTree>
    <p:extLst>
      <p:ext uri="{BB962C8B-B14F-4D97-AF65-F5344CB8AC3E}">
        <p14:creationId xmlns:p14="http://schemas.microsoft.com/office/powerpoint/2010/main" val="982712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Horizon 2020/ 5G-PPP / 5G Exchange</a:t>
            </a:r>
            <a:br>
              <a:rPr lang="en-US" dirty="0"/>
            </a:br>
            <a:r>
              <a:rPr lang="en-US" sz="3200" dirty="0"/>
              <a:t>PROJECT INFORMATION</a:t>
            </a:r>
            <a:endParaRPr lang="en-US" dirty="0"/>
          </a:p>
        </p:txBody>
      </p:sp>
      <p:sp>
        <p:nvSpPr>
          <p:cNvPr id="3" name="Content Placeholder 2"/>
          <p:cNvSpPr>
            <a:spLocks noGrp="1"/>
          </p:cNvSpPr>
          <p:nvPr>
            <p:ph idx="1"/>
          </p:nvPr>
        </p:nvSpPr>
        <p:spPr>
          <a:xfrm>
            <a:off x="609599" y="1498601"/>
            <a:ext cx="5757333" cy="3143080"/>
          </a:xfrm>
        </p:spPr>
        <p:txBody>
          <a:bodyPr>
            <a:normAutofit lnSpcReduction="10000"/>
          </a:bodyPr>
          <a:lstStyle/>
          <a:p>
            <a:r>
              <a:rPr lang="en-US" dirty="0"/>
              <a:t>Coordinated by Ericsson</a:t>
            </a:r>
          </a:p>
          <a:p>
            <a:r>
              <a:rPr lang="en-US" dirty="0"/>
              <a:t>5 operators, 5 vendors, 5 Universities, 3 SMEs</a:t>
            </a:r>
          </a:p>
          <a:p>
            <a:pPr lvl="1"/>
            <a:r>
              <a:rPr lang="en-US" dirty="0"/>
              <a:t>1,032 Person Months</a:t>
            </a:r>
          </a:p>
          <a:p>
            <a:pPr lvl="1"/>
            <a:r>
              <a:rPr lang="en-US" dirty="0"/>
              <a:t>8 MEUR grant</a:t>
            </a:r>
          </a:p>
          <a:p>
            <a:r>
              <a:rPr lang="en-US" dirty="0"/>
              <a:t>October 2016 – June 2018</a:t>
            </a:r>
          </a:p>
          <a:p>
            <a:r>
              <a:rPr lang="en-US" dirty="0">
                <a:hlinkClick r:id="rId3"/>
              </a:rPr>
              <a:t>http://www.5gex.eu/</a:t>
            </a:r>
            <a:endParaRPr lang="en-US" dirty="0"/>
          </a:p>
          <a:p>
            <a:pPr marL="0" indent="0">
              <a:buNone/>
            </a:pPr>
            <a:r>
              <a:rPr lang="en-US" dirty="0"/>
              <a:t>Contact: robert.szabo@ericsson.com</a:t>
            </a:r>
          </a:p>
          <a:p>
            <a:endParaRPr lang="en-US" dirty="0"/>
          </a:p>
        </p:txBody>
      </p:sp>
      <p:grpSp>
        <p:nvGrpSpPr>
          <p:cNvPr id="6" name="Group 101"/>
          <p:cNvGrpSpPr>
            <a:grpSpLocks noChangeAspect="1"/>
          </p:cNvGrpSpPr>
          <p:nvPr/>
        </p:nvGrpSpPr>
        <p:grpSpPr bwMode="auto">
          <a:xfrm>
            <a:off x="142723" y="5711302"/>
            <a:ext cx="11906555" cy="1179023"/>
            <a:chOff x="1440335" y="32601741"/>
            <a:chExt cx="17277979" cy="1711701"/>
          </a:xfrm>
        </p:grpSpPr>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49908" y="32601741"/>
              <a:ext cx="1740312" cy="171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2" descr="RedZinc-Logo-432x186-300x129.jpg (300×129)"/>
            <p:cNvPicPr preferRelativeResize="0">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28393" y="32955336"/>
              <a:ext cx="1867367" cy="803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BME1782.svg"/>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0335" y="32963462"/>
              <a:ext cx="2804270" cy="78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14"/>
            <p:cNvPicPr preferRelativeResize="0">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64671" y="32943847"/>
              <a:ext cx="2832791" cy="82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descr="KTH_Logotyp_RGB_2013.jpg (1186×1186)"/>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47620" y="32745837"/>
              <a:ext cx="1221908" cy="122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7" descr="ucl_logo.jpg (591×709)"/>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350946" y="32601741"/>
              <a:ext cx="1258741" cy="151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9" descr="logo.jpg (795×198)"/>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61015" y="32955187"/>
              <a:ext cx="3225230" cy="8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6" descr="atoslogo_rgb.jpg (4961×3508)"/>
            <p:cNvPicPr preferRelativeResize="0">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t="19923" b="20740"/>
            <a:stretch>
              <a:fillRect/>
            </a:stretch>
          </p:blipFill>
          <p:spPr bwMode="auto">
            <a:xfrm>
              <a:off x="17225952" y="33043741"/>
              <a:ext cx="1492362" cy="626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273" descr="logo.jpg (2006×2006)"/>
          <p:cNvPicPr preferRelativeResize="0">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l="10695" t="30605" r="7545" b="31490"/>
          <a:stretch>
            <a:fillRect/>
          </a:stretch>
        </p:blipFill>
        <p:spPr bwMode="auto">
          <a:xfrm>
            <a:off x="9425089" y="4939084"/>
            <a:ext cx="1710592" cy="79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8" descr="2000px-Huawei.svg.png (2000×2006)"/>
          <p:cNvPicPr preferRelativeResize="0">
            <a:picLocks noChangeAspect="1" noChangeArrowheads="1"/>
          </p:cNvPicPr>
          <p:nvPr/>
        </p:nvPicPr>
        <p:blipFill>
          <a:blip r:embed="rId1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1310856" y="4983202"/>
            <a:ext cx="704904" cy="705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64" descr="MNS.VC8.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085203" y="5239542"/>
            <a:ext cx="1202581" cy="19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2000px-Orange_logo.svg.png (2000×2000)"/>
          <p:cNvPicPr preferRelativeResize="0">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6241" y="4928480"/>
            <a:ext cx="814764" cy="81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 descr="http://vignette3.wikia.nocookie.net/logopedia/images/0/0f/Deutsche-telekom-logo.png/revision/latest?cb=20131006021426"/>
          <p:cNvPicPr preferRelativeResize="0">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00368" y="4928154"/>
            <a:ext cx="1384669" cy="81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6" descr="https://www.telenor.com/wp-content/uploads/2013/06/TEL_h_pos_3D_4cp_200mm.jpg"/>
          <p:cNvPicPr preferRelativeResize="0">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l="5075" t="17265" r="5061" b="18475"/>
          <a:stretch>
            <a:fillRect/>
          </a:stretch>
        </p:blipFill>
        <p:spPr bwMode="auto">
          <a:xfrm>
            <a:off x="1096405" y="4934362"/>
            <a:ext cx="1688656" cy="802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descr="https://upload.wikimedia.org/wikipedia/en/thumb/3/3f/Telecom_Italia.svg/1280px-Telecom_Italia.svg.png"/>
          <p:cNvPicPr preferRelativeResize="0">
            <a:picLocks noChangeAspect="1" noChangeArrowheads="1"/>
          </p:cNvPicPr>
          <p:nvPr/>
        </p:nvPicPr>
        <p:blipFill>
          <a:blip r:embed="rId18">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982416" y="5132676"/>
            <a:ext cx="1831184" cy="40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7"/>
          <p:cNvPicPr preferRelativeResize="0">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2824907" y="5022321"/>
            <a:ext cx="1751516" cy="62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23"/>
          <p:cNvGrpSpPr/>
          <p:nvPr/>
        </p:nvGrpSpPr>
        <p:grpSpPr>
          <a:xfrm>
            <a:off x="7168392" y="4398633"/>
            <a:ext cx="4847368" cy="502766"/>
            <a:chOff x="6473216" y="4452614"/>
            <a:chExt cx="4476005" cy="464249"/>
          </a:xfrm>
        </p:grpSpPr>
        <p:pic>
          <p:nvPicPr>
            <p:cNvPr id="25" name="Picture 24"/>
            <p:cNvPicPr preferRelativeResize="0">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059969" y="4483392"/>
              <a:ext cx="1889252" cy="387298"/>
            </a:xfrm>
            <a:prstGeom prst="rect">
              <a:avLst/>
            </a:prstGeom>
          </p:spPr>
        </p:pic>
        <p:sp>
          <p:nvSpPr>
            <p:cNvPr id="26" name="TextBox 25"/>
            <p:cNvSpPr txBox="1"/>
            <p:nvPr/>
          </p:nvSpPr>
          <p:spPr>
            <a:xfrm>
              <a:off x="6473216" y="4452614"/>
              <a:ext cx="2571395" cy="464249"/>
            </a:xfrm>
            <a:prstGeom prst="rect">
              <a:avLst/>
            </a:prstGeom>
            <a:noFill/>
          </p:spPr>
          <p:txBody>
            <a:bodyPr wrap="none" rtlCol="0">
              <a:spAutoFit/>
            </a:bodyPr>
            <a:lstStyle/>
            <a:p>
              <a:r>
                <a:rPr lang="en-US" sz="2667" b="1" dirty="0">
                  <a:solidFill>
                    <a:srgbClr val="00285F"/>
                  </a:solidFill>
                </a:rPr>
                <a:t>Coordinated by </a:t>
              </a:r>
            </a:p>
          </p:txBody>
        </p:sp>
      </p:grpSp>
      <p:pic>
        <p:nvPicPr>
          <p:cNvPr id="27" name="Picture 26"/>
          <p:cNvPicPr>
            <a:picLocks noChangeAspect="1"/>
          </p:cNvPicPr>
          <p:nvPr/>
        </p:nvPicPr>
        <p:blipFill>
          <a:blip r:embed="rId21"/>
          <a:stretch>
            <a:fillRect/>
          </a:stretch>
        </p:blipFill>
        <p:spPr>
          <a:xfrm>
            <a:off x="7823581" y="2658949"/>
            <a:ext cx="1374961" cy="408093"/>
          </a:xfrm>
          <a:prstGeom prst="rect">
            <a:avLst/>
          </a:prstGeom>
        </p:spPr>
      </p:pic>
      <p:pic>
        <p:nvPicPr>
          <p:cNvPr id="28" name="Picture 27"/>
          <p:cNvPicPr>
            <a:picLocks noChangeAspect="1"/>
          </p:cNvPicPr>
          <p:nvPr/>
        </p:nvPicPr>
        <p:blipFill>
          <a:blip r:embed="rId22"/>
          <a:stretch>
            <a:fillRect/>
          </a:stretch>
        </p:blipFill>
        <p:spPr>
          <a:xfrm>
            <a:off x="9345847" y="2610180"/>
            <a:ext cx="938865" cy="493819"/>
          </a:xfrm>
          <a:prstGeom prst="rect">
            <a:avLst/>
          </a:prstGeom>
        </p:spPr>
      </p:pic>
      <p:pic>
        <p:nvPicPr>
          <p:cNvPr id="29" name="Picture 28"/>
          <p:cNvPicPr>
            <a:picLocks noChangeAspect="1"/>
          </p:cNvPicPr>
          <p:nvPr/>
        </p:nvPicPr>
        <p:blipFill>
          <a:blip r:embed="rId23"/>
          <a:stretch>
            <a:fillRect/>
          </a:stretch>
        </p:blipFill>
        <p:spPr>
          <a:xfrm>
            <a:off x="7788304" y="3127628"/>
            <a:ext cx="645645" cy="747925"/>
          </a:xfrm>
          <a:prstGeom prst="rect">
            <a:avLst/>
          </a:prstGeom>
        </p:spPr>
      </p:pic>
      <p:pic>
        <p:nvPicPr>
          <p:cNvPr id="30" name="Picture 29"/>
          <p:cNvPicPr>
            <a:picLocks noChangeAspect="1"/>
          </p:cNvPicPr>
          <p:nvPr/>
        </p:nvPicPr>
        <p:blipFill>
          <a:blip r:embed="rId24"/>
          <a:stretch>
            <a:fillRect/>
          </a:stretch>
        </p:blipFill>
        <p:spPr>
          <a:xfrm>
            <a:off x="8559533" y="3366638"/>
            <a:ext cx="952641" cy="423862"/>
          </a:xfrm>
          <a:prstGeom prst="rect">
            <a:avLst/>
          </a:prstGeom>
        </p:spPr>
      </p:pic>
      <p:pic>
        <p:nvPicPr>
          <p:cNvPr id="31" name="Picture 30"/>
          <p:cNvPicPr>
            <a:picLocks noChangeAspect="1"/>
          </p:cNvPicPr>
          <p:nvPr/>
        </p:nvPicPr>
        <p:blipFill>
          <a:blip r:embed="rId25"/>
          <a:stretch>
            <a:fillRect/>
          </a:stretch>
        </p:blipFill>
        <p:spPr>
          <a:xfrm>
            <a:off x="9705148" y="3309488"/>
            <a:ext cx="1023937" cy="538162"/>
          </a:xfrm>
          <a:prstGeom prst="rect">
            <a:avLst/>
          </a:prstGeom>
        </p:spPr>
      </p:pic>
      <p:sp>
        <p:nvSpPr>
          <p:cNvPr id="32" name="Content Placeholder 2"/>
          <p:cNvSpPr txBox="1">
            <a:spLocks/>
          </p:cNvSpPr>
          <p:nvPr/>
        </p:nvSpPr>
        <p:spPr bwMode="auto">
          <a:xfrm>
            <a:off x="6720812" y="2035041"/>
            <a:ext cx="4604426" cy="2259564"/>
          </a:xfrm>
          <a:prstGeom prst="rect">
            <a:avLst/>
          </a:prstGeom>
          <a:noFill/>
          <a:ln w="9525">
            <a:noFill/>
            <a:miter lim="800000"/>
            <a:headEnd/>
            <a:tailEnd/>
          </a:ln>
        </p:spPr>
        <p:txBody>
          <a:bodyPr vert="horz" wrap="square" lIns="72000" tIns="0" rIns="72000" bIns="0" numCol="1" anchor="t" anchorCtr="0" compatLnSpc="1">
            <a:prstTxWarp prst="textNoShape">
              <a:avLst/>
            </a:prstTxWarp>
            <a:normAutofit/>
          </a:bodyPr>
          <a:lstStyle>
            <a:lvl1pPr marL="176213" indent="-176213" algn="l" rtl="0" eaLnBrk="1" fontAlgn="base" hangingPunct="1">
              <a:spcBef>
                <a:spcPct val="20000"/>
              </a:spcBef>
              <a:spcAft>
                <a:spcPct val="0"/>
              </a:spcAft>
              <a:buClr>
                <a:srgbClr val="00A9D4"/>
              </a:buClr>
              <a:buFont typeface="Arial" charset="0"/>
              <a:buChar char="›"/>
              <a:defRPr sz="2400">
                <a:solidFill>
                  <a:schemeClr val="tx1"/>
                </a:solidFill>
                <a:latin typeface="+mn-lt"/>
                <a:ea typeface="+mn-ea"/>
                <a:cs typeface="+mn-cs"/>
              </a:defRPr>
            </a:lvl1pPr>
            <a:lvl2pPr marL="533400" indent="-177800"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2pPr>
            <a:lvl3pPr marL="892175" indent="-179388" algn="l" rtl="0" eaLnBrk="1" fontAlgn="base" hangingPunct="1">
              <a:spcBef>
                <a:spcPct val="20000"/>
              </a:spcBef>
              <a:spcAft>
                <a:spcPct val="0"/>
              </a:spcAft>
              <a:buClr>
                <a:srgbClr val="92CCE5"/>
              </a:buClr>
              <a:buFont typeface="Ericsson Capital TT" pitchFamily="2" charset="0"/>
              <a:buChar char="›"/>
              <a:defRPr sz="2000">
                <a:solidFill>
                  <a:schemeClr val="tx1"/>
                </a:solidFill>
                <a:latin typeface="+mn-lt"/>
              </a:defRPr>
            </a:lvl3pPr>
            <a:lvl4pPr marL="125253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4pPr>
            <a:lvl5pPr marL="16144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5pPr>
            <a:lvl6pPr marL="20716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9pPr>
          </a:lstStyle>
          <a:p>
            <a:r>
              <a:rPr lang="en-US" kern="0" dirty="0"/>
              <a:t>Standardization activities</a:t>
            </a:r>
          </a:p>
        </p:txBody>
      </p:sp>
      <p:pic>
        <p:nvPicPr>
          <p:cNvPr id="33" name="Picture 32" descr="newLogo.PNG"/>
          <p:cNvPicPr>
            <a:picLocks noChangeAspect="1"/>
          </p:cNvPicPr>
          <p:nvPr/>
        </p:nvPicPr>
        <p:blipFill>
          <a:blip r:embed="rId26" cstate="print"/>
          <a:stretch>
            <a:fillRect/>
          </a:stretch>
        </p:blipFill>
        <p:spPr>
          <a:xfrm>
            <a:off x="8111126" y="881195"/>
            <a:ext cx="2034732" cy="669577"/>
          </a:xfrm>
          <a:prstGeom prst="rect">
            <a:avLst/>
          </a:prstGeom>
          <a:ln>
            <a:noFill/>
          </a:ln>
        </p:spPr>
      </p:pic>
    </p:spTree>
    <p:extLst>
      <p:ext uri="{BB962C8B-B14F-4D97-AF65-F5344CB8AC3E}">
        <p14:creationId xmlns:p14="http://schemas.microsoft.com/office/powerpoint/2010/main" val="1185120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hu-HU" dirty="0"/>
              <a:t>Credit:</a:t>
            </a:r>
          </a:p>
          <a:p>
            <a:endParaRPr lang="hu-HU" dirty="0"/>
          </a:p>
          <a:p>
            <a:r>
              <a:rPr lang="en-US" dirty="0"/>
              <a:t>J. Harmatos, D. Jocha, R. </a:t>
            </a:r>
            <a:r>
              <a:rPr lang="en-US" dirty="0" err="1"/>
              <a:t>Szab</a:t>
            </a:r>
            <a:r>
              <a:rPr lang="hu-HU" dirty="0"/>
              <a:t>ó, B. Gerő</a:t>
            </a:r>
            <a:r>
              <a:rPr lang="en-US" dirty="0"/>
              <a:t> (Ericsson)</a:t>
            </a:r>
            <a:br>
              <a:rPr lang="en-US" dirty="0"/>
            </a:br>
            <a:r>
              <a:rPr lang="en-US" dirty="0"/>
              <a:t>B. </a:t>
            </a:r>
            <a:r>
              <a:rPr lang="hu-HU" dirty="0"/>
              <a:t>Németh, J. </a:t>
            </a:r>
            <a:r>
              <a:rPr lang="hu-HU" dirty="0" err="1"/>
              <a:t>Czentye</a:t>
            </a:r>
            <a:r>
              <a:rPr lang="hu-HU" dirty="0"/>
              <a:t>, B. Sonkoly (BME)</a:t>
            </a:r>
            <a:endParaRPr lang="en-US" dirty="0"/>
          </a:p>
        </p:txBody>
      </p:sp>
      <p:sp>
        <p:nvSpPr>
          <p:cNvPr id="4" name="Title 3"/>
          <p:cNvSpPr>
            <a:spLocks noGrp="1"/>
          </p:cNvSpPr>
          <p:nvPr>
            <p:ph type="ctrTitle"/>
          </p:nvPr>
        </p:nvSpPr>
        <p:spPr/>
        <p:txBody>
          <a:bodyPr>
            <a:normAutofit/>
          </a:bodyPr>
          <a:lstStyle/>
          <a:p>
            <a:r>
              <a:rPr lang="en-US" sz="4800" dirty="0"/>
              <a:t>Resource orchestration of reliable c-MTC services</a:t>
            </a:r>
            <a:br>
              <a:rPr lang="en-US" sz="4800" dirty="0"/>
            </a:br>
            <a:r>
              <a:rPr lang="en-US" sz="2400" dirty="0"/>
              <a:t>Integrated and automated handling of network and compute resources by considering reliability and low-latency requirement</a:t>
            </a:r>
            <a:endParaRPr lang="en-US" sz="2800" dirty="0"/>
          </a:p>
        </p:txBody>
      </p:sp>
      <p:pic>
        <p:nvPicPr>
          <p:cNvPr id="6" name="Picture 39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34599" y="5930728"/>
            <a:ext cx="1764069" cy="704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6964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p:cNvSpPr/>
          <p:nvPr/>
        </p:nvSpPr>
        <p:spPr bwMode="auto">
          <a:xfrm>
            <a:off x="9203916" y="1214723"/>
            <a:ext cx="1986455" cy="4132416"/>
          </a:xfrm>
          <a:prstGeom prst="roundRect">
            <a:avLst/>
          </a:prstGeom>
          <a:solidFill>
            <a:schemeClr val="bg1"/>
          </a:solidFill>
          <a:ln w="12700" cap="flat" cmpd="sng" algn="ctr">
            <a:solidFill>
              <a:srgbClr val="BADEEE"/>
            </a:solidFill>
            <a:prstDash val="dash"/>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a:ln>
                  <a:noFill/>
                </a:ln>
                <a:solidFill>
                  <a:srgbClr val="00A9D4"/>
                </a:solidFill>
                <a:effectLst/>
              </a:rPr>
              <a:t>Partner Service </a:t>
            </a:r>
            <a:br>
              <a:rPr kumimoji="0" lang="en-US" sz="1600" b="0" i="0" u="none" strike="noStrike" cap="none" normalizeH="0" baseline="0" dirty="0">
                <a:ln>
                  <a:noFill/>
                </a:ln>
                <a:solidFill>
                  <a:srgbClr val="00A9D4"/>
                </a:solidFill>
                <a:effectLst/>
              </a:rPr>
            </a:br>
            <a:r>
              <a:rPr kumimoji="0" lang="en-US" sz="1600" b="0" i="0" u="none" strike="noStrike" cap="none" normalizeH="0" baseline="0" dirty="0">
                <a:ln>
                  <a:noFill/>
                </a:ln>
                <a:solidFill>
                  <a:srgbClr val="00A9D4"/>
                </a:solidFill>
                <a:effectLst/>
              </a:rPr>
              <a:t>Provider’s</a:t>
            </a:r>
            <a:r>
              <a:rPr lang="en-US" sz="1600" dirty="0">
                <a:solidFill>
                  <a:srgbClr val="00A9D4"/>
                </a:solidFill>
              </a:rPr>
              <a:t/>
            </a:r>
            <a:br>
              <a:rPr lang="en-US" sz="1600" dirty="0">
                <a:solidFill>
                  <a:srgbClr val="00A9D4"/>
                </a:solidFill>
              </a:rPr>
            </a:br>
            <a:r>
              <a:rPr kumimoji="0" lang="en-US" sz="1600" b="0" i="0" u="none" strike="noStrike" cap="none" normalizeH="0" baseline="0" dirty="0">
                <a:ln>
                  <a:noFill/>
                </a:ln>
                <a:solidFill>
                  <a:srgbClr val="00A9D4"/>
                </a:solidFill>
                <a:effectLst/>
              </a:rPr>
              <a:t>Coverage Area</a:t>
            </a:r>
          </a:p>
        </p:txBody>
      </p:sp>
      <p:sp>
        <p:nvSpPr>
          <p:cNvPr id="21" name="Rectangle: Rounded Corners 20"/>
          <p:cNvSpPr/>
          <p:nvPr/>
        </p:nvSpPr>
        <p:spPr bwMode="auto">
          <a:xfrm>
            <a:off x="6700345" y="1214724"/>
            <a:ext cx="1986455" cy="4132416"/>
          </a:xfrm>
          <a:prstGeom prst="roundRect">
            <a:avLst/>
          </a:prstGeom>
          <a:solidFill>
            <a:schemeClr val="bg1"/>
          </a:solidFill>
          <a:ln w="12700" cap="flat" cmpd="sng" algn="ctr">
            <a:solidFill>
              <a:srgbClr val="00A9D4"/>
            </a:solidFill>
            <a:prstDash val="dash"/>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a:ln>
                  <a:noFill/>
                </a:ln>
                <a:solidFill>
                  <a:srgbClr val="00A9D4"/>
                </a:solidFill>
                <a:effectLst/>
              </a:rPr>
              <a:t>Default Service </a:t>
            </a:r>
            <a:br>
              <a:rPr kumimoji="0" lang="en-US" sz="1600" b="0" i="0" u="none" strike="noStrike" cap="none" normalizeH="0" baseline="0" dirty="0">
                <a:ln>
                  <a:noFill/>
                </a:ln>
                <a:solidFill>
                  <a:srgbClr val="00A9D4"/>
                </a:solidFill>
                <a:effectLst/>
              </a:rPr>
            </a:br>
            <a:r>
              <a:rPr kumimoji="0" lang="en-US" sz="1600" b="0" i="0" u="none" strike="noStrike" cap="none" normalizeH="0" baseline="0" dirty="0">
                <a:ln>
                  <a:noFill/>
                </a:ln>
                <a:solidFill>
                  <a:srgbClr val="00A9D4"/>
                </a:solidFill>
                <a:effectLst/>
              </a:rPr>
              <a:t>Provider’s</a:t>
            </a:r>
            <a:r>
              <a:rPr lang="en-US" sz="1600" dirty="0">
                <a:solidFill>
                  <a:srgbClr val="00A9D4"/>
                </a:solidFill>
              </a:rPr>
              <a:t/>
            </a:r>
            <a:br>
              <a:rPr lang="en-US" sz="1600" dirty="0">
                <a:solidFill>
                  <a:srgbClr val="00A9D4"/>
                </a:solidFill>
              </a:rPr>
            </a:br>
            <a:r>
              <a:rPr kumimoji="0" lang="en-US" sz="1600" b="0" i="0" u="none" strike="noStrike" cap="none" normalizeH="0" baseline="0" dirty="0">
                <a:ln>
                  <a:noFill/>
                </a:ln>
                <a:solidFill>
                  <a:srgbClr val="00A9D4"/>
                </a:solidFill>
                <a:effectLst/>
              </a:rPr>
              <a:t>Coverage Area</a:t>
            </a:r>
          </a:p>
        </p:txBody>
      </p:sp>
      <p:sp>
        <p:nvSpPr>
          <p:cNvPr id="16" name="Rectangle 15"/>
          <p:cNvSpPr/>
          <p:nvPr/>
        </p:nvSpPr>
        <p:spPr bwMode="auto">
          <a:xfrm>
            <a:off x="0" y="0"/>
            <a:ext cx="6101255" cy="6858000"/>
          </a:xfrm>
          <a:prstGeom prst="rect">
            <a:avLst/>
          </a:prstGeom>
          <a:solidFill>
            <a:srgbClr val="00A9D4"/>
          </a:solidFill>
          <a:ln w="12700" cap="flat" cmpd="sng" algn="ctr">
            <a:no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
        <p:nvSpPr>
          <p:cNvPr id="3" name="Title 2"/>
          <p:cNvSpPr>
            <a:spLocks noGrp="1"/>
          </p:cNvSpPr>
          <p:nvPr>
            <p:ph type="title"/>
          </p:nvPr>
        </p:nvSpPr>
        <p:spPr>
          <a:xfrm>
            <a:off x="203196" y="129352"/>
            <a:ext cx="11379199" cy="1085371"/>
          </a:xfrm>
        </p:spPr>
        <p:txBody>
          <a:bodyPr>
            <a:noAutofit/>
          </a:bodyPr>
          <a:lstStyle/>
          <a:p>
            <a:r>
              <a:rPr lang="en-US" sz="3600" dirty="0">
                <a:solidFill>
                  <a:srgbClr val="FFFFFF"/>
                </a:solidFill>
                <a:latin typeface="+mj-lt"/>
              </a:rPr>
              <a:t>5g Exchange Open </a:t>
            </a:r>
            <a:r>
              <a:rPr lang="en-US" sz="3600" dirty="0" err="1">
                <a:solidFill>
                  <a:srgbClr val="FFFFFF"/>
                </a:solidFill>
                <a:latin typeface="+mj-lt"/>
              </a:rPr>
              <a:t>Coo</a:t>
            </a:r>
            <a:r>
              <a:rPr lang="en-US" sz="3600" dirty="0" err="1">
                <a:solidFill>
                  <a:srgbClr val="00A9D4"/>
                </a:solidFill>
                <a:latin typeface="+mj-lt"/>
              </a:rPr>
              <a:t>petative</a:t>
            </a:r>
            <a:r>
              <a:rPr lang="en-US" sz="3600" dirty="0">
                <a:solidFill>
                  <a:srgbClr val="FFFFFF"/>
                </a:solidFill>
                <a:latin typeface="+mj-lt"/>
              </a:rPr>
              <a:t> </a:t>
            </a:r>
            <a:r>
              <a:rPr lang="en-US" sz="3600" dirty="0">
                <a:solidFill>
                  <a:srgbClr val="00A9D4"/>
                </a:solidFill>
                <a:latin typeface="+mj-lt"/>
              </a:rPr>
              <a:t>Ecosystem</a:t>
            </a:r>
            <a:br>
              <a:rPr lang="en-US" sz="3600" dirty="0">
                <a:solidFill>
                  <a:srgbClr val="00A9D4"/>
                </a:solidFill>
                <a:latin typeface="+mj-lt"/>
              </a:rPr>
            </a:br>
            <a:r>
              <a:rPr lang="en-US" sz="2400" dirty="0">
                <a:solidFill>
                  <a:schemeClr val="bg1"/>
                </a:solidFill>
                <a:latin typeface="+mj-lt"/>
              </a:rPr>
              <a:t>Enlarged Service Coverage</a:t>
            </a:r>
            <a:endParaRPr lang="en-US" sz="2400" dirty="0">
              <a:solidFill>
                <a:srgbClr val="00A9D4"/>
              </a:solidFill>
              <a:latin typeface="+mj-lt"/>
            </a:endParaRPr>
          </a:p>
        </p:txBody>
      </p:sp>
      <p:sp>
        <p:nvSpPr>
          <p:cNvPr id="17" name="Content Placeholder 1"/>
          <p:cNvSpPr>
            <a:spLocks noGrp="1"/>
          </p:cNvSpPr>
          <p:nvPr>
            <p:ph idx="1"/>
          </p:nvPr>
        </p:nvSpPr>
        <p:spPr>
          <a:xfrm>
            <a:off x="378372" y="1497723"/>
            <a:ext cx="5328746" cy="5033705"/>
          </a:xfrm>
        </p:spPr>
        <p:txBody>
          <a:bodyPr>
            <a:normAutofit fontScale="85000" lnSpcReduction="10000"/>
          </a:bodyPr>
          <a:lstStyle/>
          <a:p>
            <a:pPr>
              <a:buClr>
                <a:schemeClr val="bg1"/>
              </a:buClr>
            </a:pPr>
            <a:r>
              <a:rPr lang="en-US" dirty="0">
                <a:solidFill>
                  <a:schemeClr val="bg1"/>
                </a:solidFill>
                <a:latin typeface="Arial" charset="0"/>
              </a:rPr>
              <a:t>The ecosystem makes it possible for end users to have the same user experienc</a:t>
            </a:r>
            <a:r>
              <a:rPr lang="en-US" dirty="0">
                <a:solidFill>
                  <a:schemeClr val="bg1"/>
                </a:solidFill>
              </a:rPr>
              <a:t>e both in terms of functionality and service characteristics independent of their location or consumption worldwide. </a:t>
            </a:r>
          </a:p>
          <a:p>
            <a:pPr>
              <a:buClr>
                <a:schemeClr val="bg1"/>
              </a:buClr>
            </a:pPr>
            <a:endParaRPr lang="en-US" dirty="0">
              <a:solidFill>
                <a:schemeClr val="bg1"/>
              </a:solidFill>
            </a:endParaRPr>
          </a:p>
          <a:p>
            <a:pPr>
              <a:buClr>
                <a:schemeClr val="bg1"/>
              </a:buClr>
            </a:pPr>
            <a:r>
              <a:rPr lang="en-US" dirty="0">
                <a:solidFill>
                  <a:schemeClr val="bg1"/>
                </a:solidFill>
                <a:latin typeface="Arial" charset="0"/>
              </a:rPr>
              <a:t>This is achieved by automated resource sharing among infrastructure or online providers.</a:t>
            </a:r>
          </a:p>
          <a:p>
            <a:pPr>
              <a:buClr>
                <a:schemeClr val="bg1"/>
              </a:buClr>
            </a:pPr>
            <a:endParaRPr lang="en-US" dirty="0">
              <a:solidFill>
                <a:schemeClr val="bg1"/>
              </a:solidFill>
            </a:endParaRPr>
          </a:p>
          <a:p>
            <a:pPr>
              <a:buClr>
                <a:schemeClr val="bg1"/>
              </a:buClr>
            </a:pPr>
            <a:r>
              <a:rPr lang="en-US" dirty="0">
                <a:solidFill>
                  <a:schemeClr val="bg1"/>
                </a:solidFill>
              </a:rPr>
              <a:t>If the end user demands a service at a new location where the infrastructure is not owned by the default provider then the default provider may automatically lease resources from other providers to fulfill the service request at the desired location.</a:t>
            </a:r>
          </a:p>
        </p:txBody>
      </p:sp>
      <p:sp>
        <p:nvSpPr>
          <p:cNvPr id="18" name="Rectangle: Rounded Corners 17"/>
          <p:cNvSpPr/>
          <p:nvPr/>
        </p:nvSpPr>
        <p:spPr bwMode="auto">
          <a:xfrm>
            <a:off x="6700345" y="3909848"/>
            <a:ext cx="1986455" cy="1797269"/>
          </a:xfrm>
          <a:prstGeom prst="roundRect">
            <a:avLst/>
          </a:prstGeom>
          <a:solidFill>
            <a:schemeClr val="bg1"/>
          </a:solidFill>
          <a:ln w="76200" cap="flat" cmpd="sng" algn="ctr">
            <a:solidFill>
              <a:srgbClr val="00A9D4"/>
            </a:solidFill>
            <a:prstDash val="solid"/>
            <a:round/>
            <a:headEnd type="none" w="med" len="med"/>
            <a:tailEnd type="none" w="med" len="med"/>
          </a:ln>
          <a:effectLst/>
        </p:spPr>
        <p:txBody>
          <a:bodyPr vert="horz" wrap="none" lIns="72000" tIns="45720" rIns="7200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a:ln>
                  <a:noFill/>
                </a:ln>
                <a:solidFill>
                  <a:srgbClr val="00A9D4"/>
                </a:solidFill>
                <a:effectLst/>
                <a:latin typeface="Arial" charset="0"/>
              </a:rPr>
              <a:t>Default Service </a:t>
            </a:r>
            <a:br>
              <a:rPr kumimoji="0" lang="en-US" sz="1600" b="0" i="0" u="none" strike="noStrike" cap="none" normalizeH="0" baseline="0" dirty="0">
                <a:ln>
                  <a:noFill/>
                </a:ln>
                <a:solidFill>
                  <a:srgbClr val="00A9D4"/>
                </a:solidFill>
                <a:effectLst/>
                <a:latin typeface="Arial" charset="0"/>
              </a:rPr>
            </a:br>
            <a:r>
              <a:rPr kumimoji="0" lang="en-US" sz="1600" b="0" i="0" u="none" strike="noStrike" cap="none" normalizeH="0" baseline="0" dirty="0">
                <a:ln>
                  <a:noFill/>
                </a:ln>
                <a:solidFill>
                  <a:srgbClr val="00A9D4"/>
                </a:solidFill>
                <a:effectLst/>
                <a:latin typeface="Arial" charset="0"/>
              </a:rPr>
              <a:t>Provider’s </a:t>
            </a:r>
            <a:br>
              <a:rPr kumimoji="0" lang="en-US" sz="1600" b="0" i="0" u="none" strike="noStrike" cap="none" normalizeH="0" baseline="0" dirty="0">
                <a:ln>
                  <a:noFill/>
                </a:ln>
                <a:solidFill>
                  <a:srgbClr val="00A9D4"/>
                </a:solidFill>
                <a:effectLst/>
                <a:latin typeface="Arial" charset="0"/>
              </a:rPr>
            </a:br>
            <a:r>
              <a:rPr kumimoji="0" lang="en-US" sz="1600" b="0" i="0" u="none" strike="noStrike" cap="none" normalizeH="0" baseline="0" dirty="0">
                <a:ln>
                  <a:noFill/>
                </a:ln>
                <a:solidFill>
                  <a:srgbClr val="00A9D4"/>
                </a:solidFill>
                <a:effectLst/>
                <a:latin typeface="Arial" charset="0"/>
              </a:rPr>
              <a:t>Infrastructure</a:t>
            </a:r>
          </a:p>
        </p:txBody>
      </p:sp>
      <p:sp>
        <p:nvSpPr>
          <p:cNvPr id="19" name="Rectangle: Rounded Corners 18"/>
          <p:cNvSpPr/>
          <p:nvPr/>
        </p:nvSpPr>
        <p:spPr bwMode="auto">
          <a:xfrm>
            <a:off x="9209171" y="3909848"/>
            <a:ext cx="1986455" cy="1797269"/>
          </a:xfrm>
          <a:prstGeom prst="roundRect">
            <a:avLst/>
          </a:prstGeom>
          <a:solidFill>
            <a:schemeClr val="bg1"/>
          </a:solidFill>
          <a:ln w="76200" cap="flat" cmpd="sng" algn="ctr">
            <a:solidFill>
              <a:srgbClr val="BADEEE"/>
            </a:solidFill>
            <a:prstDash val="solid"/>
            <a:round/>
            <a:headEnd type="none" w="med" len="med"/>
            <a:tailEnd type="none" w="med" len="med"/>
          </a:ln>
          <a:effectLst/>
        </p:spPr>
        <p:txBody>
          <a:bodyPr vert="horz" wrap="none" lIns="72000" tIns="45720" rIns="72000" bIns="45720" numCol="1" rtlCol="0" anchor="b" anchorCtr="0" compatLnSpc="1">
            <a:prstTxWarp prst="textNoShape">
              <a:avLst/>
            </a:prstTxWarp>
          </a:bodyPr>
          <a:lstStyle/>
          <a:p>
            <a:pPr algn="ctr"/>
            <a:r>
              <a:rPr lang="en-US" sz="1600" dirty="0">
                <a:solidFill>
                  <a:srgbClr val="00A9D4"/>
                </a:solidFill>
              </a:rPr>
              <a:t>Partner Service </a:t>
            </a:r>
            <a:br>
              <a:rPr lang="en-US" sz="1600" dirty="0">
                <a:solidFill>
                  <a:srgbClr val="00A9D4"/>
                </a:solidFill>
              </a:rPr>
            </a:br>
            <a:r>
              <a:rPr lang="en-US" sz="1600" dirty="0">
                <a:solidFill>
                  <a:srgbClr val="00A9D4"/>
                </a:solidFill>
              </a:rPr>
              <a:t>Provider’s </a:t>
            </a:r>
            <a:br>
              <a:rPr lang="en-US" sz="1600" dirty="0">
                <a:solidFill>
                  <a:srgbClr val="00A9D4"/>
                </a:solidFill>
              </a:rPr>
            </a:br>
            <a:r>
              <a:rPr lang="en-US" sz="1600" dirty="0">
                <a:solidFill>
                  <a:srgbClr val="00A9D4"/>
                </a:solidFill>
              </a:rPr>
              <a:t>Infrastructure</a:t>
            </a:r>
          </a:p>
        </p:txBody>
      </p:sp>
      <p:sp>
        <p:nvSpPr>
          <p:cNvPr id="20" name="Rectangle: Rounded Corners 19"/>
          <p:cNvSpPr/>
          <p:nvPr/>
        </p:nvSpPr>
        <p:spPr bwMode="auto">
          <a:xfrm>
            <a:off x="6968359" y="4062249"/>
            <a:ext cx="1466195" cy="572814"/>
          </a:xfrm>
          <a:prstGeom prst="roundRect">
            <a:avLst/>
          </a:prstGeom>
          <a:solidFill>
            <a:schemeClr val="bg1"/>
          </a:solidFill>
          <a:ln w="76200" cap="flat" cmpd="sng" algn="ctr">
            <a:solidFill>
              <a:srgbClr val="7B0663"/>
            </a:solidFill>
            <a:prstDash val="solid"/>
            <a:round/>
            <a:headEnd type="none" w="med" len="med"/>
            <a:tailEnd type="none" w="med" len="med"/>
          </a:ln>
          <a:effectLst/>
        </p:spPr>
        <p:txBody>
          <a:bodyPr vert="horz" wrap="square" lIns="72000" tIns="45720" rIns="72000" bIns="45720" numCol="1" rtlCol="0" anchor="t" anchorCtr="0" compatLnSpc="1">
            <a:prstTxWarp prst="textNoShape">
              <a:avLst/>
            </a:prstTxWarp>
            <a:normAutofit lnSpcReduction="10000"/>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0" i="0" u="none" strike="noStrike" cap="none" normalizeH="0" baseline="0" dirty="0">
                <a:ln>
                  <a:noFill/>
                </a:ln>
                <a:solidFill>
                  <a:srgbClr val="8F3F7B"/>
                </a:solidFill>
                <a:effectLst/>
                <a:latin typeface="Arial" charset="0"/>
              </a:rPr>
              <a:t>Service resources</a:t>
            </a:r>
          </a:p>
        </p:txBody>
      </p:sp>
      <p:sp>
        <p:nvSpPr>
          <p:cNvPr id="23" name="Rectangle: Rounded Corners 22"/>
          <p:cNvSpPr/>
          <p:nvPr/>
        </p:nvSpPr>
        <p:spPr bwMode="auto">
          <a:xfrm>
            <a:off x="9469301" y="4062249"/>
            <a:ext cx="1466195" cy="572814"/>
          </a:xfrm>
          <a:prstGeom prst="roundRect">
            <a:avLst/>
          </a:prstGeom>
          <a:solidFill>
            <a:schemeClr val="bg1"/>
          </a:solidFill>
          <a:ln w="76200" cap="flat" cmpd="sng" algn="ctr">
            <a:solidFill>
              <a:srgbClr val="C19CBB"/>
            </a:solidFill>
            <a:prstDash val="sysDot"/>
            <a:round/>
            <a:headEnd type="none" w="med" len="med"/>
            <a:tailEnd type="none" w="med" len="med"/>
          </a:ln>
          <a:effectLst/>
        </p:spPr>
        <p:txBody>
          <a:bodyPr vert="horz" wrap="square" lIns="72000" tIns="45720" rIns="72000" bIns="45720" numCol="1" rtlCol="0" anchor="t" anchorCtr="0" compatLnSpc="1">
            <a:prstTxWarp prst="textNoShape">
              <a:avLst/>
            </a:prstTxWarp>
            <a:normAutofit lnSpcReduction="10000"/>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0" i="0" u="none" strike="noStrike" cap="none" normalizeH="0" baseline="0" dirty="0">
                <a:ln>
                  <a:noFill/>
                </a:ln>
                <a:solidFill>
                  <a:srgbClr val="8F3F7B"/>
                </a:solidFill>
                <a:effectLst/>
                <a:latin typeface="Arial" charset="0"/>
              </a:rPr>
              <a:t>Service resources</a:t>
            </a:r>
          </a:p>
        </p:txBody>
      </p:sp>
      <p:cxnSp>
        <p:nvCxnSpPr>
          <p:cNvPr id="25" name="Straight Arrow Connector 24"/>
          <p:cNvCxnSpPr>
            <a:stCxn id="20" idx="3"/>
            <a:endCxn id="23" idx="1"/>
          </p:cNvCxnSpPr>
          <p:nvPr/>
        </p:nvCxnSpPr>
        <p:spPr bwMode="auto">
          <a:xfrm>
            <a:off x="8434554" y="4348656"/>
            <a:ext cx="1034747" cy="0"/>
          </a:xfrm>
          <a:prstGeom prst="straightConnector1">
            <a:avLst/>
          </a:prstGeom>
          <a:solidFill>
            <a:schemeClr val="accent1"/>
          </a:solidFill>
          <a:ln w="38100" cap="flat" cmpd="sng" algn="ctr">
            <a:solidFill>
              <a:srgbClr val="C19CBB"/>
            </a:solidFill>
            <a:prstDash val="sysDot"/>
            <a:round/>
            <a:headEnd type="none" w="med" len="med"/>
            <a:tailEnd type="triangle" w="med" len="med"/>
          </a:ln>
          <a:effectLst/>
        </p:spPr>
      </p:cxnSp>
      <p:sp>
        <p:nvSpPr>
          <p:cNvPr id="26" name="Freeform 2"/>
          <p:cNvSpPr>
            <a:spLocks noChangeAspect="1" noEditPoints="1"/>
          </p:cNvSpPr>
          <p:nvPr/>
        </p:nvSpPr>
        <p:spPr bwMode="auto">
          <a:xfrm>
            <a:off x="7398378" y="2293056"/>
            <a:ext cx="578973" cy="967779"/>
          </a:xfrm>
          <a:custGeom>
            <a:avLst/>
            <a:gdLst>
              <a:gd name="T0" fmla="*/ 2147483646 w 260"/>
              <a:gd name="T1" fmla="*/ 2147483646 h 435"/>
              <a:gd name="T2" fmla="*/ 2147483646 w 260"/>
              <a:gd name="T3" fmla="*/ 2147483646 h 435"/>
              <a:gd name="T4" fmla="*/ 2147483646 w 260"/>
              <a:gd name="T5" fmla="*/ 2147483646 h 435"/>
              <a:gd name="T6" fmla="*/ 2147483646 w 260"/>
              <a:gd name="T7" fmla="*/ 2147483646 h 435"/>
              <a:gd name="T8" fmla="*/ 2147483646 w 260"/>
              <a:gd name="T9" fmla="*/ 2147483646 h 435"/>
              <a:gd name="T10" fmla="*/ 2147483646 w 260"/>
              <a:gd name="T11" fmla="*/ 2147483646 h 435"/>
              <a:gd name="T12" fmla="*/ 2147483646 w 260"/>
              <a:gd name="T13" fmla="*/ 2147483646 h 435"/>
              <a:gd name="T14" fmla="*/ 2147483646 w 260"/>
              <a:gd name="T15" fmla="*/ 2147483646 h 435"/>
              <a:gd name="T16" fmla="*/ 2147483646 w 260"/>
              <a:gd name="T17" fmla="*/ 2147483646 h 435"/>
              <a:gd name="T18" fmla="*/ 2147483646 w 260"/>
              <a:gd name="T19" fmla="*/ 2147483646 h 435"/>
              <a:gd name="T20" fmla="*/ 2147483646 w 260"/>
              <a:gd name="T21" fmla="*/ 2147483646 h 435"/>
              <a:gd name="T22" fmla="*/ 2147483646 w 260"/>
              <a:gd name="T23" fmla="*/ 2147483646 h 435"/>
              <a:gd name="T24" fmla="*/ 2147483646 w 260"/>
              <a:gd name="T25" fmla="*/ 0 h 435"/>
              <a:gd name="T26" fmla="*/ 2147483646 w 260"/>
              <a:gd name="T27" fmla="*/ 2147483646 h 435"/>
              <a:gd name="T28" fmla="*/ 2147483646 w 260"/>
              <a:gd name="T29" fmla="*/ 2147483646 h 435"/>
              <a:gd name="T30" fmla="*/ 0 w 260"/>
              <a:gd name="T31" fmla="*/ 2147483646 h 435"/>
              <a:gd name="T32" fmla="*/ 0 w 260"/>
              <a:gd name="T33" fmla="*/ 2147483646 h 435"/>
              <a:gd name="T34" fmla="*/ 2147483646 w 260"/>
              <a:gd name="T35" fmla="*/ 2147483646 h 435"/>
              <a:gd name="T36" fmla="*/ 2147483646 w 260"/>
              <a:gd name="T37" fmla="*/ 2147483646 h 435"/>
              <a:gd name="T38" fmla="*/ 2147483646 w 260"/>
              <a:gd name="T39" fmla="*/ 2147483646 h 435"/>
              <a:gd name="T40" fmla="*/ 2147483646 w 260"/>
              <a:gd name="T41" fmla="*/ 2147483646 h 435"/>
              <a:gd name="T42" fmla="*/ 2147483646 w 260"/>
              <a:gd name="T43" fmla="*/ 2147483646 h 435"/>
              <a:gd name="T44" fmla="*/ 2147483646 w 260"/>
              <a:gd name="T45" fmla="*/ 2147483646 h 435"/>
              <a:gd name="T46" fmla="*/ 2147483646 w 260"/>
              <a:gd name="T47" fmla="*/ 2147483646 h 435"/>
              <a:gd name="T48" fmla="*/ 2147483646 w 260"/>
              <a:gd name="T49" fmla="*/ 2147483646 h 435"/>
              <a:gd name="T50" fmla="*/ 2147483646 w 260"/>
              <a:gd name="T51" fmla="*/ 2147483646 h 435"/>
              <a:gd name="T52" fmla="*/ 2147483646 w 260"/>
              <a:gd name="T53" fmla="*/ 2147483646 h 435"/>
              <a:gd name="T54" fmla="*/ 2147483646 w 260"/>
              <a:gd name="T55" fmla="*/ 2147483646 h 435"/>
              <a:gd name="T56" fmla="*/ 2147483646 w 260"/>
              <a:gd name="T57" fmla="*/ 2147483646 h 435"/>
              <a:gd name="T58" fmla="*/ 2147483646 w 260"/>
              <a:gd name="T59" fmla="*/ 2147483646 h 435"/>
              <a:gd name="T60" fmla="*/ 2147483646 w 260"/>
              <a:gd name="T61" fmla="*/ 2147483646 h 435"/>
              <a:gd name="T62" fmla="*/ 2147483646 w 260"/>
              <a:gd name="T63" fmla="*/ 2147483646 h 435"/>
              <a:gd name="T64" fmla="*/ 2147483646 w 260"/>
              <a:gd name="T65" fmla="*/ 2147483646 h 435"/>
              <a:gd name="T66" fmla="*/ 2147483646 w 260"/>
              <a:gd name="T67" fmla="*/ 2147483646 h 435"/>
              <a:gd name="T68" fmla="*/ 2147483646 w 260"/>
              <a:gd name="T69" fmla="*/ 2147483646 h 435"/>
              <a:gd name="T70" fmla="*/ 2147483646 w 260"/>
              <a:gd name="T71" fmla="*/ 2147483646 h 435"/>
              <a:gd name="T72" fmla="*/ 2147483646 w 260"/>
              <a:gd name="T73" fmla="*/ 2147483646 h 435"/>
              <a:gd name="T74" fmla="*/ 2147483646 w 260"/>
              <a:gd name="T75" fmla="*/ 2147483646 h 435"/>
              <a:gd name="T76" fmla="*/ 2147483646 w 260"/>
              <a:gd name="T77" fmla="*/ 2147483646 h 435"/>
              <a:gd name="T78" fmla="*/ 2147483646 w 260"/>
              <a:gd name="T79" fmla="*/ 2147483646 h 435"/>
              <a:gd name="T80" fmla="*/ 2147483646 w 260"/>
              <a:gd name="T81" fmla="*/ 2147483646 h 435"/>
              <a:gd name="T82" fmla="*/ 2147483646 w 260"/>
              <a:gd name="T83" fmla="*/ 2147483646 h 435"/>
              <a:gd name="T84" fmla="*/ 2147483646 w 260"/>
              <a:gd name="T85" fmla="*/ 2147483646 h 435"/>
              <a:gd name="T86" fmla="*/ 2147483646 w 260"/>
              <a:gd name="T87" fmla="*/ 2147483646 h 435"/>
              <a:gd name="T88" fmla="*/ 2147483646 w 260"/>
              <a:gd name="T89" fmla="*/ 2147483646 h 435"/>
              <a:gd name="T90" fmla="*/ 2147483646 w 260"/>
              <a:gd name="T91" fmla="*/ 2147483646 h 435"/>
              <a:gd name="T92" fmla="*/ 2147483646 w 260"/>
              <a:gd name="T93" fmla="*/ 2147483646 h 435"/>
              <a:gd name="T94" fmla="*/ 2147483646 w 260"/>
              <a:gd name="T95" fmla="*/ 2147483646 h 435"/>
              <a:gd name="T96" fmla="*/ 2147483646 w 260"/>
              <a:gd name="T97" fmla="*/ 2147483646 h 435"/>
              <a:gd name="T98" fmla="*/ 2147483646 w 260"/>
              <a:gd name="T99" fmla="*/ 2147483646 h 435"/>
              <a:gd name="T100" fmla="*/ 2147483646 w 260"/>
              <a:gd name="T101" fmla="*/ 2147483646 h 435"/>
              <a:gd name="T102" fmla="*/ 2147483646 w 260"/>
              <a:gd name="T103" fmla="*/ 2147483646 h 435"/>
              <a:gd name="T104" fmla="*/ 2147483646 w 260"/>
              <a:gd name="T105" fmla="*/ 2147483646 h 435"/>
              <a:gd name="T106" fmla="*/ 2147483646 w 260"/>
              <a:gd name="T107" fmla="*/ 2147483646 h 435"/>
              <a:gd name="T108" fmla="*/ 2147483646 w 260"/>
              <a:gd name="T109" fmla="*/ 2147483646 h 435"/>
              <a:gd name="T110" fmla="*/ 2147483646 w 260"/>
              <a:gd name="T111" fmla="*/ 2147483646 h 435"/>
              <a:gd name="T112" fmla="*/ 2147483646 w 260"/>
              <a:gd name="T113" fmla="*/ 2147483646 h 435"/>
              <a:gd name="T114" fmla="*/ 2147483646 w 260"/>
              <a:gd name="T115" fmla="*/ 2147483646 h 435"/>
              <a:gd name="T116" fmla="*/ 2147483646 w 260"/>
              <a:gd name="T117" fmla="*/ 2147483646 h 435"/>
              <a:gd name="T118" fmla="*/ 2147483646 w 260"/>
              <a:gd name="T119" fmla="*/ 2147483646 h 435"/>
              <a:gd name="T120" fmla="*/ 2147483646 w 260"/>
              <a:gd name="T121" fmla="*/ 2147483646 h 4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60" h="435">
                <a:moveTo>
                  <a:pt x="200" y="184"/>
                </a:moveTo>
                <a:cubicBezTo>
                  <a:pt x="222" y="165"/>
                  <a:pt x="236" y="137"/>
                  <a:pt x="236" y="106"/>
                </a:cubicBezTo>
                <a:cubicBezTo>
                  <a:pt x="236" y="83"/>
                  <a:pt x="229" y="62"/>
                  <a:pt x="216" y="44"/>
                </a:cubicBezTo>
                <a:cubicBezTo>
                  <a:pt x="213" y="40"/>
                  <a:pt x="208" y="40"/>
                  <a:pt x="205" y="42"/>
                </a:cubicBezTo>
                <a:cubicBezTo>
                  <a:pt x="201" y="45"/>
                  <a:pt x="200" y="50"/>
                  <a:pt x="203" y="53"/>
                </a:cubicBezTo>
                <a:cubicBezTo>
                  <a:pt x="214" y="69"/>
                  <a:pt x="220" y="87"/>
                  <a:pt x="220" y="106"/>
                </a:cubicBezTo>
                <a:cubicBezTo>
                  <a:pt x="220" y="155"/>
                  <a:pt x="179" y="195"/>
                  <a:pt x="130" y="195"/>
                </a:cubicBezTo>
                <a:cubicBezTo>
                  <a:pt x="80" y="195"/>
                  <a:pt x="40" y="155"/>
                  <a:pt x="40" y="106"/>
                </a:cubicBezTo>
                <a:cubicBezTo>
                  <a:pt x="40" y="56"/>
                  <a:pt x="80" y="16"/>
                  <a:pt x="130" y="16"/>
                </a:cubicBezTo>
                <a:cubicBezTo>
                  <a:pt x="149" y="16"/>
                  <a:pt x="167" y="22"/>
                  <a:pt x="182" y="33"/>
                </a:cubicBezTo>
                <a:cubicBezTo>
                  <a:pt x="186" y="35"/>
                  <a:pt x="191" y="34"/>
                  <a:pt x="193" y="31"/>
                </a:cubicBezTo>
                <a:cubicBezTo>
                  <a:pt x="196" y="27"/>
                  <a:pt x="195" y="22"/>
                  <a:pt x="192" y="20"/>
                </a:cubicBezTo>
                <a:cubicBezTo>
                  <a:pt x="174" y="7"/>
                  <a:pt x="152" y="0"/>
                  <a:pt x="130" y="0"/>
                </a:cubicBezTo>
                <a:cubicBezTo>
                  <a:pt x="72" y="0"/>
                  <a:pt x="24" y="47"/>
                  <a:pt x="24" y="106"/>
                </a:cubicBezTo>
                <a:cubicBezTo>
                  <a:pt x="24" y="137"/>
                  <a:pt x="38" y="165"/>
                  <a:pt x="60" y="184"/>
                </a:cubicBezTo>
                <a:cubicBezTo>
                  <a:pt x="33" y="199"/>
                  <a:pt x="0" y="228"/>
                  <a:pt x="0" y="278"/>
                </a:cubicBezTo>
                <a:cubicBezTo>
                  <a:pt x="0" y="367"/>
                  <a:pt x="0" y="367"/>
                  <a:pt x="0" y="367"/>
                </a:cubicBezTo>
                <a:cubicBezTo>
                  <a:pt x="0" y="388"/>
                  <a:pt x="16" y="406"/>
                  <a:pt x="36" y="409"/>
                </a:cubicBezTo>
                <a:cubicBezTo>
                  <a:pt x="36" y="416"/>
                  <a:pt x="36" y="416"/>
                  <a:pt x="36" y="416"/>
                </a:cubicBezTo>
                <a:cubicBezTo>
                  <a:pt x="36" y="426"/>
                  <a:pt x="45" y="435"/>
                  <a:pt x="55" y="435"/>
                </a:cubicBezTo>
                <a:cubicBezTo>
                  <a:pt x="205" y="435"/>
                  <a:pt x="205" y="435"/>
                  <a:pt x="205" y="435"/>
                </a:cubicBezTo>
                <a:cubicBezTo>
                  <a:pt x="215" y="435"/>
                  <a:pt x="224" y="426"/>
                  <a:pt x="224" y="416"/>
                </a:cubicBezTo>
                <a:cubicBezTo>
                  <a:pt x="224" y="409"/>
                  <a:pt x="224" y="409"/>
                  <a:pt x="224" y="409"/>
                </a:cubicBezTo>
                <a:cubicBezTo>
                  <a:pt x="244" y="406"/>
                  <a:pt x="260" y="388"/>
                  <a:pt x="260" y="367"/>
                </a:cubicBezTo>
                <a:cubicBezTo>
                  <a:pt x="260" y="278"/>
                  <a:pt x="260" y="278"/>
                  <a:pt x="260" y="278"/>
                </a:cubicBezTo>
                <a:cubicBezTo>
                  <a:pt x="260" y="228"/>
                  <a:pt x="227" y="199"/>
                  <a:pt x="200" y="184"/>
                </a:cubicBezTo>
                <a:close/>
                <a:moveTo>
                  <a:pt x="208" y="416"/>
                </a:moveTo>
                <a:cubicBezTo>
                  <a:pt x="208" y="417"/>
                  <a:pt x="206" y="419"/>
                  <a:pt x="205" y="419"/>
                </a:cubicBezTo>
                <a:cubicBezTo>
                  <a:pt x="55" y="419"/>
                  <a:pt x="55" y="419"/>
                  <a:pt x="55" y="419"/>
                </a:cubicBezTo>
                <a:cubicBezTo>
                  <a:pt x="54" y="419"/>
                  <a:pt x="52" y="417"/>
                  <a:pt x="52" y="416"/>
                </a:cubicBezTo>
                <a:cubicBezTo>
                  <a:pt x="52" y="408"/>
                  <a:pt x="52" y="408"/>
                  <a:pt x="52" y="408"/>
                </a:cubicBezTo>
                <a:cubicBezTo>
                  <a:pt x="71" y="404"/>
                  <a:pt x="85" y="387"/>
                  <a:pt x="85" y="367"/>
                </a:cubicBezTo>
                <a:cubicBezTo>
                  <a:pt x="85" y="346"/>
                  <a:pt x="71" y="329"/>
                  <a:pt x="52" y="325"/>
                </a:cubicBezTo>
                <a:cubicBezTo>
                  <a:pt x="52" y="267"/>
                  <a:pt x="52" y="267"/>
                  <a:pt x="52" y="267"/>
                </a:cubicBezTo>
                <a:cubicBezTo>
                  <a:pt x="52" y="265"/>
                  <a:pt x="54" y="264"/>
                  <a:pt x="55" y="264"/>
                </a:cubicBezTo>
                <a:cubicBezTo>
                  <a:pt x="205" y="264"/>
                  <a:pt x="205" y="264"/>
                  <a:pt x="205" y="264"/>
                </a:cubicBezTo>
                <a:cubicBezTo>
                  <a:pt x="206" y="264"/>
                  <a:pt x="208" y="265"/>
                  <a:pt x="208" y="267"/>
                </a:cubicBezTo>
                <a:cubicBezTo>
                  <a:pt x="208" y="325"/>
                  <a:pt x="208" y="325"/>
                  <a:pt x="208" y="325"/>
                </a:cubicBezTo>
                <a:cubicBezTo>
                  <a:pt x="189" y="329"/>
                  <a:pt x="175" y="346"/>
                  <a:pt x="175" y="367"/>
                </a:cubicBezTo>
                <a:cubicBezTo>
                  <a:pt x="175" y="387"/>
                  <a:pt x="189" y="404"/>
                  <a:pt x="208" y="408"/>
                </a:cubicBezTo>
                <a:lnTo>
                  <a:pt x="208" y="416"/>
                </a:lnTo>
                <a:close/>
                <a:moveTo>
                  <a:pt x="244" y="367"/>
                </a:moveTo>
                <a:cubicBezTo>
                  <a:pt x="244" y="382"/>
                  <a:pt x="232" y="393"/>
                  <a:pt x="218" y="393"/>
                </a:cubicBezTo>
                <a:cubicBezTo>
                  <a:pt x="203" y="393"/>
                  <a:pt x="191" y="382"/>
                  <a:pt x="191" y="367"/>
                </a:cubicBezTo>
                <a:cubicBezTo>
                  <a:pt x="191" y="354"/>
                  <a:pt x="201" y="340"/>
                  <a:pt x="216" y="340"/>
                </a:cubicBezTo>
                <a:cubicBezTo>
                  <a:pt x="220" y="340"/>
                  <a:pt x="224" y="337"/>
                  <a:pt x="224" y="332"/>
                </a:cubicBezTo>
                <a:cubicBezTo>
                  <a:pt x="224" y="267"/>
                  <a:pt x="224" y="267"/>
                  <a:pt x="224" y="267"/>
                </a:cubicBezTo>
                <a:cubicBezTo>
                  <a:pt x="224" y="256"/>
                  <a:pt x="215" y="248"/>
                  <a:pt x="205" y="248"/>
                </a:cubicBezTo>
                <a:cubicBezTo>
                  <a:pt x="55" y="248"/>
                  <a:pt x="55" y="248"/>
                  <a:pt x="55" y="248"/>
                </a:cubicBezTo>
                <a:cubicBezTo>
                  <a:pt x="45" y="248"/>
                  <a:pt x="36" y="256"/>
                  <a:pt x="36" y="267"/>
                </a:cubicBezTo>
                <a:cubicBezTo>
                  <a:pt x="36" y="332"/>
                  <a:pt x="36" y="332"/>
                  <a:pt x="36" y="332"/>
                </a:cubicBezTo>
                <a:cubicBezTo>
                  <a:pt x="36" y="337"/>
                  <a:pt x="40" y="340"/>
                  <a:pt x="44" y="340"/>
                </a:cubicBezTo>
                <a:cubicBezTo>
                  <a:pt x="59" y="340"/>
                  <a:pt x="69" y="354"/>
                  <a:pt x="69" y="367"/>
                </a:cubicBezTo>
                <a:cubicBezTo>
                  <a:pt x="69" y="382"/>
                  <a:pt x="57" y="393"/>
                  <a:pt x="42" y="393"/>
                </a:cubicBezTo>
                <a:cubicBezTo>
                  <a:pt x="28" y="393"/>
                  <a:pt x="16" y="382"/>
                  <a:pt x="16" y="367"/>
                </a:cubicBezTo>
                <a:cubicBezTo>
                  <a:pt x="16" y="278"/>
                  <a:pt x="16" y="278"/>
                  <a:pt x="16" y="278"/>
                </a:cubicBezTo>
                <a:cubicBezTo>
                  <a:pt x="16" y="232"/>
                  <a:pt x="50" y="207"/>
                  <a:pt x="74" y="195"/>
                </a:cubicBezTo>
                <a:cubicBezTo>
                  <a:pt x="90" y="205"/>
                  <a:pt x="109" y="211"/>
                  <a:pt x="130" y="211"/>
                </a:cubicBezTo>
                <a:cubicBezTo>
                  <a:pt x="151" y="211"/>
                  <a:pt x="170" y="205"/>
                  <a:pt x="186" y="195"/>
                </a:cubicBezTo>
                <a:cubicBezTo>
                  <a:pt x="210" y="207"/>
                  <a:pt x="244" y="232"/>
                  <a:pt x="244" y="278"/>
                </a:cubicBezTo>
                <a:lnTo>
                  <a:pt x="244" y="367"/>
                </a:lnTo>
                <a:close/>
              </a:path>
            </a:pathLst>
          </a:custGeom>
          <a:solidFill>
            <a:srgbClr val="8F3F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cxnSp>
        <p:nvCxnSpPr>
          <p:cNvPr id="30" name="Straight Arrow Connector 29"/>
          <p:cNvCxnSpPr>
            <a:cxnSpLocks/>
            <a:stCxn id="20" idx="0"/>
          </p:cNvCxnSpPr>
          <p:nvPr/>
        </p:nvCxnSpPr>
        <p:spPr bwMode="auto">
          <a:xfrm flipH="1" flipV="1">
            <a:off x="7694627" y="3260835"/>
            <a:ext cx="6830" cy="801414"/>
          </a:xfrm>
          <a:prstGeom prst="straightConnector1">
            <a:avLst/>
          </a:prstGeom>
          <a:solidFill>
            <a:schemeClr val="accent1"/>
          </a:solidFill>
          <a:ln w="38100" cap="flat" cmpd="sng" algn="ctr">
            <a:solidFill>
              <a:srgbClr val="7B0663"/>
            </a:solidFill>
            <a:prstDash val="solid"/>
            <a:round/>
            <a:headEnd type="triangle" w="med" len="med"/>
            <a:tailEnd type="triangle" w="med" len="med"/>
          </a:ln>
          <a:effectLst/>
        </p:spPr>
      </p:cxnSp>
      <p:sp>
        <p:nvSpPr>
          <p:cNvPr id="32" name="Freeform 2"/>
          <p:cNvSpPr>
            <a:spLocks noChangeAspect="1" noEditPoints="1"/>
          </p:cNvSpPr>
          <p:nvPr/>
        </p:nvSpPr>
        <p:spPr bwMode="auto">
          <a:xfrm>
            <a:off x="9907656" y="2293055"/>
            <a:ext cx="578973" cy="967779"/>
          </a:xfrm>
          <a:custGeom>
            <a:avLst/>
            <a:gdLst>
              <a:gd name="T0" fmla="*/ 2147483646 w 260"/>
              <a:gd name="T1" fmla="*/ 2147483646 h 435"/>
              <a:gd name="T2" fmla="*/ 2147483646 w 260"/>
              <a:gd name="T3" fmla="*/ 2147483646 h 435"/>
              <a:gd name="T4" fmla="*/ 2147483646 w 260"/>
              <a:gd name="T5" fmla="*/ 2147483646 h 435"/>
              <a:gd name="T6" fmla="*/ 2147483646 w 260"/>
              <a:gd name="T7" fmla="*/ 2147483646 h 435"/>
              <a:gd name="T8" fmla="*/ 2147483646 w 260"/>
              <a:gd name="T9" fmla="*/ 2147483646 h 435"/>
              <a:gd name="T10" fmla="*/ 2147483646 w 260"/>
              <a:gd name="T11" fmla="*/ 2147483646 h 435"/>
              <a:gd name="T12" fmla="*/ 2147483646 w 260"/>
              <a:gd name="T13" fmla="*/ 2147483646 h 435"/>
              <a:gd name="T14" fmla="*/ 2147483646 w 260"/>
              <a:gd name="T15" fmla="*/ 2147483646 h 435"/>
              <a:gd name="T16" fmla="*/ 2147483646 w 260"/>
              <a:gd name="T17" fmla="*/ 2147483646 h 435"/>
              <a:gd name="T18" fmla="*/ 2147483646 w 260"/>
              <a:gd name="T19" fmla="*/ 2147483646 h 435"/>
              <a:gd name="T20" fmla="*/ 2147483646 w 260"/>
              <a:gd name="T21" fmla="*/ 2147483646 h 435"/>
              <a:gd name="T22" fmla="*/ 2147483646 w 260"/>
              <a:gd name="T23" fmla="*/ 2147483646 h 435"/>
              <a:gd name="T24" fmla="*/ 2147483646 w 260"/>
              <a:gd name="T25" fmla="*/ 0 h 435"/>
              <a:gd name="T26" fmla="*/ 2147483646 w 260"/>
              <a:gd name="T27" fmla="*/ 2147483646 h 435"/>
              <a:gd name="T28" fmla="*/ 2147483646 w 260"/>
              <a:gd name="T29" fmla="*/ 2147483646 h 435"/>
              <a:gd name="T30" fmla="*/ 0 w 260"/>
              <a:gd name="T31" fmla="*/ 2147483646 h 435"/>
              <a:gd name="T32" fmla="*/ 0 w 260"/>
              <a:gd name="T33" fmla="*/ 2147483646 h 435"/>
              <a:gd name="T34" fmla="*/ 2147483646 w 260"/>
              <a:gd name="T35" fmla="*/ 2147483646 h 435"/>
              <a:gd name="T36" fmla="*/ 2147483646 w 260"/>
              <a:gd name="T37" fmla="*/ 2147483646 h 435"/>
              <a:gd name="T38" fmla="*/ 2147483646 w 260"/>
              <a:gd name="T39" fmla="*/ 2147483646 h 435"/>
              <a:gd name="T40" fmla="*/ 2147483646 w 260"/>
              <a:gd name="T41" fmla="*/ 2147483646 h 435"/>
              <a:gd name="T42" fmla="*/ 2147483646 w 260"/>
              <a:gd name="T43" fmla="*/ 2147483646 h 435"/>
              <a:gd name="T44" fmla="*/ 2147483646 w 260"/>
              <a:gd name="T45" fmla="*/ 2147483646 h 435"/>
              <a:gd name="T46" fmla="*/ 2147483646 w 260"/>
              <a:gd name="T47" fmla="*/ 2147483646 h 435"/>
              <a:gd name="T48" fmla="*/ 2147483646 w 260"/>
              <a:gd name="T49" fmla="*/ 2147483646 h 435"/>
              <a:gd name="T50" fmla="*/ 2147483646 w 260"/>
              <a:gd name="T51" fmla="*/ 2147483646 h 435"/>
              <a:gd name="T52" fmla="*/ 2147483646 w 260"/>
              <a:gd name="T53" fmla="*/ 2147483646 h 435"/>
              <a:gd name="T54" fmla="*/ 2147483646 w 260"/>
              <a:gd name="T55" fmla="*/ 2147483646 h 435"/>
              <a:gd name="T56" fmla="*/ 2147483646 w 260"/>
              <a:gd name="T57" fmla="*/ 2147483646 h 435"/>
              <a:gd name="T58" fmla="*/ 2147483646 w 260"/>
              <a:gd name="T59" fmla="*/ 2147483646 h 435"/>
              <a:gd name="T60" fmla="*/ 2147483646 w 260"/>
              <a:gd name="T61" fmla="*/ 2147483646 h 435"/>
              <a:gd name="T62" fmla="*/ 2147483646 w 260"/>
              <a:gd name="T63" fmla="*/ 2147483646 h 435"/>
              <a:gd name="T64" fmla="*/ 2147483646 w 260"/>
              <a:gd name="T65" fmla="*/ 2147483646 h 435"/>
              <a:gd name="T66" fmla="*/ 2147483646 w 260"/>
              <a:gd name="T67" fmla="*/ 2147483646 h 435"/>
              <a:gd name="T68" fmla="*/ 2147483646 w 260"/>
              <a:gd name="T69" fmla="*/ 2147483646 h 435"/>
              <a:gd name="T70" fmla="*/ 2147483646 w 260"/>
              <a:gd name="T71" fmla="*/ 2147483646 h 435"/>
              <a:gd name="T72" fmla="*/ 2147483646 w 260"/>
              <a:gd name="T73" fmla="*/ 2147483646 h 435"/>
              <a:gd name="T74" fmla="*/ 2147483646 w 260"/>
              <a:gd name="T75" fmla="*/ 2147483646 h 435"/>
              <a:gd name="T76" fmla="*/ 2147483646 w 260"/>
              <a:gd name="T77" fmla="*/ 2147483646 h 435"/>
              <a:gd name="T78" fmla="*/ 2147483646 w 260"/>
              <a:gd name="T79" fmla="*/ 2147483646 h 435"/>
              <a:gd name="T80" fmla="*/ 2147483646 w 260"/>
              <a:gd name="T81" fmla="*/ 2147483646 h 435"/>
              <a:gd name="T82" fmla="*/ 2147483646 w 260"/>
              <a:gd name="T83" fmla="*/ 2147483646 h 435"/>
              <a:gd name="T84" fmla="*/ 2147483646 w 260"/>
              <a:gd name="T85" fmla="*/ 2147483646 h 435"/>
              <a:gd name="T86" fmla="*/ 2147483646 w 260"/>
              <a:gd name="T87" fmla="*/ 2147483646 h 435"/>
              <a:gd name="T88" fmla="*/ 2147483646 w 260"/>
              <a:gd name="T89" fmla="*/ 2147483646 h 435"/>
              <a:gd name="T90" fmla="*/ 2147483646 w 260"/>
              <a:gd name="T91" fmla="*/ 2147483646 h 435"/>
              <a:gd name="T92" fmla="*/ 2147483646 w 260"/>
              <a:gd name="T93" fmla="*/ 2147483646 h 435"/>
              <a:gd name="T94" fmla="*/ 2147483646 w 260"/>
              <a:gd name="T95" fmla="*/ 2147483646 h 435"/>
              <a:gd name="T96" fmla="*/ 2147483646 w 260"/>
              <a:gd name="T97" fmla="*/ 2147483646 h 435"/>
              <a:gd name="T98" fmla="*/ 2147483646 w 260"/>
              <a:gd name="T99" fmla="*/ 2147483646 h 435"/>
              <a:gd name="T100" fmla="*/ 2147483646 w 260"/>
              <a:gd name="T101" fmla="*/ 2147483646 h 435"/>
              <a:gd name="T102" fmla="*/ 2147483646 w 260"/>
              <a:gd name="T103" fmla="*/ 2147483646 h 435"/>
              <a:gd name="T104" fmla="*/ 2147483646 w 260"/>
              <a:gd name="T105" fmla="*/ 2147483646 h 435"/>
              <a:gd name="T106" fmla="*/ 2147483646 w 260"/>
              <a:gd name="T107" fmla="*/ 2147483646 h 435"/>
              <a:gd name="T108" fmla="*/ 2147483646 w 260"/>
              <a:gd name="T109" fmla="*/ 2147483646 h 435"/>
              <a:gd name="T110" fmla="*/ 2147483646 w 260"/>
              <a:gd name="T111" fmla="*/ 2147483646 h 435"/>
              <a:gd name="T112" fmla="*/ 2147483646 w 260"/>
              <a:gd name="T113" fmla="*/ 2147483646 h 435"/>
              <a:gd name="T114" fmla="*/ 2147483646 w 260"/>
              <a:gd name="T115" fmla="*/ 2147483646 h 435"/>
              <a:gd name="T116" fmla="*/ 2147483646 w 260"/>
              <a:gd name="T117" fmla="*/ 2147483646 h 435"/>
              <a:gd name="T118" fmla="*/ 2147483646 w 260"/>
              <a:gd name="T119" fmla="*/ 2147483646 h 435"/>
              <a:gd name="T120" fmla="*/ 2147483646 w 260"/>
              <a:gd name="T121" fmla="*/ 2147483646 h 4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60" h="435">
                <a:moveTo>
                  <a:pt x="200" y="184"/>
                </a:moveTo>
                <a:cubicBezTo>
                  <a:pt x="222" y="165"/>
                  <a:pt x="236" y="137"/>
                  <a:pt x="236" y="106"/>
                </a:cubicBezTo>
                <a:cubicBezTo>
                  <a:pt x="236" y="83"/>
                  <a:pt x="229" y="62"/>
                  <a:pt x="216" y="44"/>
                </a:cubicBezTo>
                <a:cubicBezTo>
                  <a:pt x="213" y="40"/>
                  <a:pt x="208" y="40"/>
                  <a:pt x="205" y="42"/>
                </a:cubicBezTo>
                <a:cubicBezTo>
                  <a:pt x="201" y="45"/>
                  <a:pt x="200" y="50"/>
                  <a:pt x="203" y="53"/>
                </a:cubicBezTo>
                <a:cubicBezTo>
                  <a:pt x="214" y="69"/>
                  <a:pt x="220" y="87"/>
                  <a:pt x="220" y="106"/>
                </a:cubicBezTo>
                <a:cubicBezTo>
                  <a:pt x="220" y="155"/>
                  <a:pt x="179" y="195"/>
                  <a:pt x="130" y="195"/>
                </a:cubicBezTo>
                <a:cubicBezTo>
                  <a:pt x="80" y="195"/>
                  <a:pt x="40" y="155"/>
                  <a:pt x="40" y="106"/>
                </a:cubicBezTo>
                <a:cubicBezTo>
                  <a:pt x="40" y="56"/>
                  <a:pt x="80" y="16"/>
                  <a:pt x="130" y="16"/>
                </a:cubicBezTo>
                <a:cubicBezTo>
                  <a:pt x="149" y="16"/>
                  <a:pt x="167" y="22"/>
                  <a:pt x="182" y="33"/>
                </a:cubicBezTo>
                <a:cubicBezTo>
                  <a:pt x="186" y="35"/>
                  <a:pt x="191" y="34"/>
                  <a:pt x="193" y="31"/>
                </a:cubicBezTo>
                <a:cubicBezTo>
                  <a:pt x="196" y="27"/>
                  <a:pt x="195" y="22"/>
                  <a:pt x="192" y="20"/>
                </a:cubicBezTo>
                <a:cubicBezTo>
                  <a:pt x="174" y="7"/>
                  <a:pt x="152" y="0"/>
                  <a:pt x="130" y="0"/>
                </a:cubicBezTo>
                <a:cubicBezTo>
                  <a:pt x="72" y="0"/>
                  <a:pt x="24" y="47"/>
                  <a:pt x="24" y="106"/>
                </a:cubicBezTo>
                <a:cubicBezTo>
                  <a:pt x="24" y="137"/>
                  <a:pt x="38" y="165"/>
                  <a:pt x="60" y="184"/>
                </a:cubicBezTo>
                <a:cubicBezTo>
                  <a:pt x="33" y="199"/>
                  <a:pt x="0" y="228"/>
                  <a:pt x="0" y="278"/>
                </a:cubicBezTo>
                <a:cubicBezTo>
                  <a:pt x="0" y="367"/>
                  <a:pt x="0" y="367"/>
                  <a:pt x="0" y="367"/>
                </a:cubicBezTo>
                <a:cubicBezTo>
                  <a:pt x="0" y="388"/>
                  <a:pt x="16" y="406"/>
                  <a:pt x="36" y="409"/>
                </a:cubicBezTo>
                <a:cubicBezTo>
                  <a:pt x="36" y="416"/>
                  <a:pt x="36" y="416"/>
                  <a:pt x="36" y="416"/>
                </a:cubicBezTo>
                <a:cubicBezTo>
                  <a:pt x="36" y="426"/>
                  <a:pt x="45" y="435"/>
                  <a:pt x="55" y="435"/>
                </a:cubicBezTo>
                <a:cubicBezTo>
                  <a:pt x="205" y="435"/>
                  <a:pt x="205" y="435"/>
                  <a:pt x="205" y="435"/>
                </a:cubicBezTo>
                <a:cubicBezTo>
                  <a:pt x="215" y="435"/>
                  <a:pt x="224" y="426"/>
                  <a:pt x="224" y="416"/>
                </a:cubicBezTo>
                <a:cubicBezTo>
                  <a:pt x="224" y="409"/>
                  <a:pt x="224" y="409"/>
                  <a:pt x="224" y="409"/>
                </a:cubicBezTo>
                <a:cubicBezTo>
                  <a:pt x="244" y="406"/>
                  <a:pt x="260" y="388"/>
                  <a:pt x="260" y="367"/>
                </a:cubicBezTo>
                <a:cubicBezTo>
                  <a:pt x="260" y="278"/>
                  <a:pt x="260" y="278"/>
                  <a:pt x="260" y="278"/>
                </a:cubicBezTo>
                <a:cubicBezTo>
                  <a:pt x="260" y="228"/>
                  <a:pt x="227" y="199"/>
                  <a:pt x="200" y="184"/>
                </a:cubicBezTo>
                <a:close/>
                <a:moveTo>
                  <a:pt x="208" y="416"/>
                </a:moveTo>
                <a:cubicBezTo>
                  <a:pt x="208" y="417"/>
                  <a:pt x="206" y="419"/>
                  <a:pt x="205" y="419"/>
                </a:cubicBezTo>
                <a:cubicBezTo>
                  <a:pt x="55" y="419"/>
                  <a:pt x="55" y="419"/>
                  <a:pt x="55" y="419"/>
                </a:cubicBezTo>
                <a:cubicBezTo>
                  <a:pt x="54" y="419"/>
                  <a:pt x="52" y="417"/>
                  <a:pt x="52" y="416"/>
                </a:cubicBezTo>
                <a:cubicBezTo>
                  <a:pt x="52" y="408"/>
                  <a:pt x="52" y="408"/>
                  <a:pt x="52" y="408"/>
                </a:cubicBezTo>
                <a:cubicBezTo>
                  <a:pt x="71" y="404"/>
                  <a:pt x="85" y="387"/>
                  <a:pt x="85" y="367"/>
                </a:cubicBezTo>
                <a:cubicBezTo>
                  <a:pt x="85" y="346"/>
                  <a:pt x="71" y="329"/>
                  <a:pt x="52" y="325"/>
                </a:cubicBezTo>
                <a:cubicBezTo>
                  <a:pt x="52" y="267"/>
                  <a:pt x="52" y="267"/>
                  <a:pt x="52" y="267"/>
                </a:cubicBezTo>
                <a:cubicBezTo>
                  <a:pt x="52" y="265"/>
                  <a:pt x="54" y="264"/>
                  <a:pt x="55" y="264"/>
                </a:cubicBezTo>
                <a:cubicBezTo>
                  <a:pt x="205" y="264"/>
                  <a:pt x="205" y="264"/>
                  <a:pt x="205" y="264"/>
                </a:cubicBezTo>
                <a:cubicBezTo>
                  <a:pt x="206" y="264"/>
                  <a:pt x="208" y="265"/>
                  <a:pt x="208" y="267"/>
                </a:cubicBezTo>
                <a:cubicBezTo>
                  <a:pt x="208" y="325"/>
                  <a:pt x="208" y="325"/>
                  <a:pt x="208" y="325"/>
                </a:cubicBezTo>
                <a:cubicBezTo>
                  <a:pt x="189" y="329"/>
                  <a:pt x="175" y="346"/>
                  <a:pt x="175" y="367"/>
                </a:cubicBezTo>
                <a:cubicBezTo>
                  <a:pt x="175" y="387"/>
                  <a:pt x="189" y="404"/>
                  <a:pt x="208" y="408"/>
                </a:cubicBezTo>
                <a:lnTo>
                  <a:pt x="208" y="416"/>
                </a:lnTo>
                <a:close/>
                <a:moveTo>
                  <a:pt x="244" y="367"/>
                </a:moveTo>
                <a:cubicBezTo>
                  <a:pt x="244" y="382"/>
                  <a:pt x="232" y="393"/>
                  <a:pt x="218" y="393"/>
                </a:cubicBezTo>
                <a:cubicBezTo>
                  <a:pt x="203" y="393"/>
                  <a:pt x="191" y="382"/>
                  <a:pt x="191" y="367"/>
                </a:cubicBezTo>
                <a:cubicBezTo>
                  <a:pt x="191" y="354"/>
                  <a:pt x="201" y="340"/>
                  <a:pt x="216" y="340"/>
                </a:cubicBezTo>
                <a:cubicBezTo>
                  <a:pt x="220" y="340"/>
                  <a:pt x="224" y="337"/>
                  <a:pt x="224" y="332"/>
                </a:cubicBezTo>
                <a:cubicBezTo>
                  <a:pt x="224" y="267"/>
                  <a:pt x="224" y="267"/>
                  <a:pt x="224" y="267"/>
                </a:cubicBezTo>
                <a:cubicBezTo>
                  <a:pt x="224" y="256"/>
                  <a:pt x="215" y="248"/>
                  <a:pt x="205" y="248"/>
                </a:cubicBezTo>
                <a:cubicBezTo>
                  <a:pt x="55" y="248"/>
                  <a:pt x="55" y="248"/>
                  <a:pt x="55" y="248"/>
                </a:cubicBezTo>
                <a:cubicBezTo>
                  <a:pt x="45" y="248"/>
                  <a:pt x="36" y="256"/>
                  <a:pt x="36" y="267"/>
                </a:cubicBezTo>
                <a:cubicBezTo>
                  <a:pt x="36" y="332"/>
                  <a:pt x="36" y="332"/>
                  <a:pt x="36" y="332"/>
                </a:cubicBezTo>
                <a:cubicBezTo>
                  <a:pt x="36" y="337"/>
                  <a:pt x="40" y="340"/>
                  <a:pt x="44" y="340"/>
                </a:cubicBezTo>
                <a:cubicBezTo>
                  <a:pt x="59" y="340"/>
                  <a:pt x="69" y="354"/>
                  <a:pt x="69" y="367"/>
                </a:cubicBezTo>
                <a:cubicBezTo>
                  <a:pt x="69" y="382"/>
                  <a:pt x="57" y="393"/>
                  <a:pt x="42" y="393"/>
                </a:cubicBezTo>
                <a:cubicBezTo>
                  <a:pt x="28" y="393"/>
                  <a:pt x="16" y="382"/>
                  <a:pt x="16" y="367"/>
                </a:cubicBezTo>
                <a:cubicBezTo>
                  <a:pt x="16" y="278"/>
                  <a:pt x="16" y="278"/>
                  <a:pt x="16" y="278"/>
                </a:cubicBezTo>
                <a:cubicBezTo>
                  <a:pt x="16" y="232"/>
                  <a:pt x="50" y="207"/>
                  <a:pt x="74" y="195"/>
                </a:cubicBezTo>
                <a:cubicBezTo>
                  <a:pt x="90" y="205"/>
                  <a:pt x="109" y="211"/>
                  <a:pt x="130" y="211"/>
                </a:cubicBezTo>
                <a:cubicBezTo>
                  <a:pt x="151" y="211"/>
                  <a:pt x="170" y="205"/>
                  <a:pt x="186" y="195"/>
                </a:cubicBezTo>
                <a:cubicBezTo>
                  <a:pt x="210" y="207"/>
                  <a:pt x="244" y="232"/>
                  <a:pt x="244" y="278"/>
                </a:cubicBezTo>
                <a:lnTo>
                  <a:pt x="244" y="367"/>
                </a:lnTo>
                <a:close/>
              </a:path>
            </a:pathLst>
          </a:custGeom>
          <a:solidFill>
            <a:srgbClr val="8F3F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cxnSp>
        <p:nvCxnSpPr>
          <p:cNvPr id="33" name="Straight Arrow Connector 32"/>
          <p:cNvCxnSpPr>
            <a:cxnSpLocks/>
            <a:stCxn id="20" idx="0"/>
          </p:cNvCxnSpPr>
          <p:nvPr/>
        </p:nvCxnSpPr>
        <p:spPr bwMode="auto">
          <a:xfrm flipV="1">
            <a:off x="7701457" y="3116317"/>
            <a:ext cx="2206199" cy="945932"/>
          </a:xfrm>
          <a:prstGeom prst="straightConnector1">
            <a:avLst/>
          </a:prstGeom>
          <a:solidFill>
            <a:schemeClr val="accent1"/>
          </a:solidFill>
          <a:ln w="38100" cap="flat" cmpd="sng" algn="ctr">
            <a:solidFill>
              <a:srgbClr val="7B0663"/>
            </a:solidFill>
            <a:prstDash val="solid"/>
            <a:round/>
            <a:headEnd type="triangle" w="med" len="med"/>
            <a:tailEnd type="triangle" w="med" len="med"/>
          </a:ln>
          <a:effectLst/>
        </p:spPr>
      </p:cxnSp>
      <p:cxnSp>
        <p:nvCxnSpPr>
          <p:cNvPr id="36" name="Straight Arrow Connector 35"/>
          <p:cNvCxnSpPr>
            <a:cxnSpLocks/>
            <a:stCxn id="23" idx="0"/>
          </p:cNvCxnSpPr>
          <p:nvPr/>
        </p:nvCxnSpPr>
        <p:spPr bwMode="auto">
          <a:xfrm flipV="1">
            <a:off x="10202399" y="3222734"/>
            <a:ext cx="0" cy="839515"/>
          </a:xfrm>
          <a:prstGeom prst="straightConnector1">
            <a:avLst/>
          </a:prstGeom>
          <a:solidFill>
            <a:schemeClr val="accent1"/>
          </a:solidFill>
          <a:ln w="38100" cap="flat" cmpd="sng" algn="ctr">
            <a:solidFill>
              <a:srgbClr val="C19CBB"/>
            </a:solidFill>
            <a:prstDash val="sysDot"/>
            <a:round/>
            <a:headEnd type="triangle" w="med" len="med"/>
            <a:tailEnd type="triangle" w="med" len="med"/>
          </a:ln>
          <a:effectLst/>
        </p:spPr>
      </p:cxnSp>
      <p:sp>
        <p:nvSpPr>
          <p:cNvPr id="40" name="&quot;Not Allowed&quot; Symbol 39"/>
          <p:cNvSpPr>
            <a:spLocks noChangeAspect="1"/>
          </p:cNvSpPr>
          <p:nvPr/>
        </p:nvSpPr>
        <p:spPr bwMode="auto">
          <a:xfrm>
            <a:off x="8624646" y="3205243"/>
            <a:ext cx="649013" cy="649013"/>
          </a:xfrm>
          <a:prstGeom prst="noSmoking">
            <a:avLst/>
          </a:prstGeom>
          <a:solidFill>
            <a:srgbClr val="E95C38"/>
          </a:solidFill>
          <a:ln w="12700" cap="flat" cmpd="sng" algn="ctr">
            <a:no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8882319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9026" y="239740"/>
            <a:ext cx="11052313" cy="1085371"/>
          </a:xfrm>
        </p:spPr>
        <p:txBody>
          <a:bodyPr/>
          <a:lstStyle/>
          <a:p>
            <a:r>
              <a:rPr lang="en-US" sz="3600" b="1" dirty="0"/>
              <a:t>Critical Machine Type Communication</a:t>
            </a:r>
            <a:br>
              <a:rPr lang="en-US" sz="3600" b="1" dirty="0"/>
            </a:br>
            <a:r>
              <a:rPr lang="en-US" sz="2800" b="1" dirty="0">
                <a:solidFill>
                  <a:srgbClr val="3692FF"/>
                </a:solidFill>
              </a:rPr>
              <a:t>5G Radio &amp; CORE for Latency Guarantees</a:t>
            </a:r>
            <a:endParaRPr lang="en-US" b="1" dirty="0">
              <a:solidFill>
                <a:srgbClr val="3692FF"/>
              </a:solidFill>
            </a:endParaRPr>
          </a:p>
        </p:txBody>
      </p:sp>
      <p:pic>
        <p:nvPicPr>
          <p:cNvPr id="8" name="Picture 7"/>
          <p:cNvPicPr>
            <a:picLocks noChangeAspect="1"/>
          </p:cNvPicPr>
          <p:nvPr/>
        </p:nvPicPr>
        <p:blipFill>
          <a:blip r:embed="rId2"/>
          <a:stretch>
            <a:fillRect/>
          </a:stretch>
        </p:blipFill>
        <p:spPr>
          <a:xfrm>
            <a:off x="23189" y="1656522"/>
            <a:ext cx="12127870" cy="4955259"/>
          </a:xfrm>
          <a:prstGeom prst="rect">
            <a:avLst/>
          </a:prstGeom>
        </p:spPr>
      </p:pic>
    </p:spTree>
    <p:extLst>
      <p:ext uri="{BB962C8B-B14F-4D97-AF65-F5344CB8AC3E}">
        <p14:creationId xmlns:p14="http://schemas.microsoft.com/office/powerpoint/2010/main" val="30553298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7809" y="239740"/>
            <a:ext cx="10857949" cy="1085371"/>
          </a:xfrm>
        </p:spPr>
        <p:txBody>
          <a:bodyPr>
            <a:normAutofit/>
          </a:bodyPr>
          <a:lstStyle/>
          <a:p>
            <a:r>
              <a:rPr lang="en-US" sz="3600" b="1" dirty="0"/>
              <a:t>Cloud-enabled Factory Control</a:t>
            </a:r>
            <a:br>
              <a:rPr lang="en-US" sz="3600" b="1" dirty="0"/>
            </a:br>
            <a:r>
              <a:rPr lang="en-US" sz="2700" b="1" dirty="0">
                <a:solidFill>
                  <a:srgbClr val="3692FF"/>
                </a:solidFill>
              </a:rPr>
              <a:t>For Complex &amp; Cooperative Tasks, Scalability</a:t>
            </a:r>
            <a:br>
              <a:rPr lang="en-US" sz="2700" b="1" dirty="0">
                <a:solidFill>
                  <a:srgbClr val="3692FF"/>
                </a:solidFill>
              </a:rPr>
            </a:br>
            <a:r>
              <a:rPr lang="en-US" sz="2700" b="1" dirty="0">
                <a:solidFill>
                  <a:srgbClr val="3692FF"/>
                </a:solidFill>
              </a:rPr>
              <a:t>&amp; Flexible Reconfiguration</a:t>
            </a:r>
            <a:endParaRPr lang="en-US" sz="3600" b="1" dirty="0"/>
          </a:p>
        </p:txBody>
      </p:sp>
      <p:sp>
        <p:nvSpPr>
          <p:cNvPr id="4" name="Rectangle: Rounded Corners 3"/>
          <p:cNvSpPr/>
          <p:nvPr/>
        </p:nvSpPr>
        <p:spPr bwMode="auto">
          <a:xfrm>
            <a:off x="709683" y="4838477"/>
            <a:ext cx="11090153" cy="1535819"/>
          </a:xfrm>
          <a:prstGeom prst="roundRect">
            <a:avLst/>
          </a:prstGeom>
          <a:solidFill>
            <a:srgbClr val="3692FF"/>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72000" tIns="45720" rIns="72000" bIns="45720" numCol="1" rtlCol="0" anchor="t" anchorCtr="0" compatLnSpc="1">
            <a:prstTxWarp prst="textNoShape">
              <a:avLst/>
            </a:prstTxWarp>
          </a:bodyPr>
          <a:lstStyle/>
          <a:p>
            <a:r>
              <a:rPr lang="en-US" b="1" dirty="0">
                <a:solidFill>
                  <a:schemeClr val="bg1"/>
                </a:solidFill>
              </a:rPr>
              <a:t>Orchestration</a:t>
            </a:r>
            <a:r>
              <a:rPr lang="en-US" dirty="0">
                <a:solidFill>
                  <a:schemeClr val="bg1"/>
                </a:solidFill>
              </a:rPr>
              <a:t> solution is needed for </a:t>
            </a:r>
          </a:p>
          <a:p>
            <a:pPr indent="-342900">
              <a:spcBef>
                <a:spcPts val="0"/>
              </a:spcBef>
              <a:buFont typeface="Arial" panose="020B0604020202020204" pitchFamily="34" charset="0"/>
              <a:buChar char="•"/>
            </a:pPr>
            <a:r>
              <a:rPr lang="en-US" dirty="0">
                <a:solidFill>
                  <a:schemeClr val="bg1"/>
                </a:solidFill>
              </a:rPr>
              <a:t>integrated and automated handling of the (virtualized) compute and networking resources, </a:t>
            </a:r>
          </a:p>
          <a:p>
            <a:pPr indent="-342900">
              <a:spcBef>
                <a:spcPts val="0"/>
              </a:spcBef>
              <a:buFont typeface="Arial" panose="020B0604020202020204" pitchFamily="34" charset="0"/>
              <a:buChar char="•"/>
            </a:pPr>
            <a:r>
              <a:rPr lang="en-US" dirty="0">
                <a:solidFill>
                  <a:schemeClr val="bg1"/>
                </a:solidFill>
              </a:rPr>
              <a:t>with fulfillment of  latency and reliability requirements</a:t>
            </a:r>
          </a:p>
          <a:p>
            <a:pPr indent="-342900">
              <a:spcBef>
                <a:spcPts val="0"/>
              </a:spcBef>
              <a:buFont typeface="Arial" panose="020B0604020202020204" pitchFamily="34" charset="0"/>
              <a:buChar char="•"/>
            </a:pPr>
            <a:r>
              <a:rPr lang="en-US" dirty="0">
                <a:solidFill>
                  <a:schemeClr val="bg1"/>
                </a:solidFill>
              </a:rPr>
              <a:t>considering multi-domain, multi-provider environment</a:t>
            </a:r>
          </a:p>
        </p:txBody>
      </p:sp>
      <p:cxnSp>
        <p:nvCxnSpPr>
          <p:cNvPr id="12" name="Connector: Elbow 11"/>
          <p:cNvCxnSpPr>
            <a:stCxn id="22" idx="2"/>
            <a:endCxn id="19" idx="3"/>
          </p:cNvCxnSpPr>
          <p:nvPr/>
        </p:nvCxnSpPr>
        <p:spPr bwMode="auto">
          <a:xfrm flipH="1" flipV="1">
            <a:off x="2168029" y="2201280"/>
            <a:ext cx="380769" cy="1620858"/>
          </a:xfrm>
          <a:prstGeom prst="bentConnector3">
            <a:avLst>
              <a:gd name="adj1" fmla="val -2058"/>
            </a:avLst>
          </a:prstGeom>
          <a:solidFill>
            <a:schemeClr val="accent1"/>
          </a:solidFill>
          <a:ln w="12700" cap="flat" cmpd="sng" algn="ctr">
            <a:solidFill>
              <a:schemeClr val="tx1"/>
            </a:solidFill>
            <a:prstDash val="solid"/>
            <a:round/>
            <a:headEnd type="triangle"/>
            <a:tailEnd type="triangle"/>
          </a:ln>
          <a:effectLst/>
        </p:spPr>
      </p:cxnSp>
      <p:grpSp>
        <p:nvGrpSpPr>
          <p:cNvPr id="27" name="Group 26"/>
          <p:cNvGrpSpPr/>
          <p:nvPr/>
        </p:nvGrpSpPr>
        <p:grpSpPr>
          <a:xfrm>
            <a:off x="1674784" y="1855117"/>
            <a:ext cx="501309" cy="519933"/>
            <a:chOff x="1725805" y="1463724"/>
            <a:chExt cx="501309" cy="519933"/>
          </a:xfrm>
        </p:grpSpPr>
        <p:sp>
          <p:nvSpPr>
            <p:cNvPr id="6" name="Freeform 3"/>
            <p:cNvSpPr>
              <a:spLocks noChangeAspect="1" noEditPoints="1"/>
            </p:cNvSpPr>
            <p:nvPr/>
          </p:nvSpPr>
          <p:spPr bwMode="auto">
            <a:xfrm flipH="1">
              <a:off x="1796496" y="1463724"/>
              <a:ext cx="430618" cy="519933"/>
            </a:xfrm>
            <a:custGeom>
              <a:avLst/>
              <a:gdLst>
                <a:gd name="T0" fmla="*/ 2147483647 w 378"/>
                <a:gd name="T1" fmla="*/ 2147483647 h 395"/>
                <a:gd name="T2" fmla="*/ 2147483647 w 378"/>
                <a:gd name="T3" fmla="*/ 2147483647 h 395"/>
                <a:gd name="T4" fmla="*/ 2147483647 w 378"/>
                <a:gd name="T5" fmla="*/ 2147483647 h 395"/>
                <a:gd name="T6" fmla="*/ 2147483647 w 378"/>
                <a:gd name="T7" fmla="*/ 2147483647 h 395"/>
                <a:gd name="T8" fmla="*/ 2147483647 w 378"/>
                <a:gd name="T9" fmla="*/ 2147483647 h 395"/>
                <a:gd name="T10" fmla="*/ 2147483647 w 378"/>
                <a:gd name="T11" fmla="*/ 2147483647 h 395"/>
                <a:gd name="T12" fmla="*/ 2147483647 w 378"/>
                <a:gd name="T13" fmla="*/ 2147483647 h 395"/>
                <a:gd name="T14" fmla="*/ 2147483647 w 378"/>
                <a:gd name="T15" fmla="*/ 2147483647 h 395"/>
                <a:gd name="T16" fmla="*/ 2147483647 w 378"/>
                <a:gd name="T17" fmla="*/ 2147483647 h 395"/>
                <a:gd name="T18" fmla="*/ 2147483647 w 378"/>
                <a:gd name="T19" fmla="*/ 2147483647 h 395"/>
                <a:gd name="T20" fmla="*/ 2147483647 w 378"/>
                <a:gd name="T21" fmla="*/ 2147483647 h 395"/>
                <a:gd name="T22" fmla="*/ 2147483647 w 378"/>
                <a:gd name="T23" fmla="*/ 2147483647 h 395"/>
                <a:gd name="T24" fmla="*/ 2147483647 w 378"/>
                <a:gd name="T25" fmla="*/ 2147483647 h 395"/>
                <a:gd name="T26" fmla="*/ 2147483647 w 378"/>
                <a:gd name="T27" fmla="*/ 2147483647 h 395"/>
                <a:gd name="T28" fmla="*/ 2147483647 w 378"/>
                <a:gd name="T29" fmla="*/ 2147483647 h 395"/>
                <a:gd name="T30" fmla="*/ 2147483647 w 378"/>
                <a:gd name="T31" fmla="*/ 2147483647 h 395"/>
                <a:gd name="T32" fmla="*/ 2147483647 w 378"/>
                <a:gd name="T33" fmla="*/ 2147483647 h 395"/>
                <a:gd name="T34" fmla="*/ 2147483647 w 378"/>
                <a:gd name="T35" fmla="*/ 2147483647 h 395"/>
                <a:gd name="T36" fmla="*/ 2147483647 w 378"/>
                <a:gd name="T37" fmla="*/ 2147483647 h 395"/>
                <a:gd name="T38" fmla="*/ 2147483647 w 378"/>
                <a:gd name="T39" fmla="*/ 2147483647 h 395"/>
                <a:gd name="T40" fmla="*/ 2147483647 w 378"/>
                <a:gd name="T41" fmla="*/ 2147483647 h 395"/>
                <a:gd name="T42" fmla="*/ 2147483647 w 378"/>
                <a:gd name="T43" fmla="*/ 2147483647 h 395"/>
                <a:gd name="T44" fmla="*/ 2147483647 w 378"/>
                <a:gd name="T45" fmla="*/ 2147483647 h 395"/>
                <a:gd name="T46" fmla="*/ 2147483647 w 378"/>
                <a:gd name="T47" fmla="*/ 2147483647 h 395"/>
                <a:gd name="T48" fmla="*/ 2147483647 w 378"/>
                <a:gd name="T49" fmla="*/ 2147483647 h 395"/>
                <a:gd name="T50" fmla="*/ 2147483647 w 378"/>
                <a:gd name="T51" fmla="*/ 2147483647 h 395"/>
                <a:gd name="T52" fmla="*/ 2147483647 w 378"/>
                <a:gd name="T53" fmla="*/ 2147483647 h 395"/>
                <a:gd name="T54" fmla="*/ 2147483647 w 378"/>
                <a:gd name="T55" fmla="*/ 2147483647 h 395"/>
                <a:gd name="T56" fmla="*/ 2147483647 w 378"/>
                <a:gd name="T57" fmla="*/ 2147483647 h 395"/>
                <a:gd name="T58" fmla="*/ 2147483647 w 378"/>
                <a:gd name="T59" fmla="*/ 2147483647 h 395"/>
                <a:gd name="T60" fmla="*/ 2147483647 w 378"/>
                <a:gd name="T61" fmla="*/ 2147483647 h 395"/>
                <a:gd name="T62" fmla="*/ 2147483647 w 378"/>
                <a:gd name="T63" fmla="*/ 2147483647 h 395"/>
                <a:gd name="T64" fmla="*/ 2147483647 w 378"/>
                <a:gd name="T65" fmla="*/ 2147483647 h 395"/>
                <a:gd name="T66" fmla="*/ 2147483647 w 378"/>
                <a:gd name="T67" fmla="*/ 2147483647 h 395"/>
                <a:gd name="T68" fmla="*/ 2147483647 w 378"/>
                <a:gd name="T69" fmla="*/ 2147483647 h 395"/>
                <a:gd name="T70" fmla="*/ 2147483647 w 378"/>
                <a:gd name="T71" fmla="*/ 2147483647 h 395"/>
                <a:gd name="T72" fmla="*/ 2147483647 w 378"/>
                <a:gd name="T73" fmla="*/ 2147483647 h 395"/>
                <a:gd name="T74" fmla="*/ 2147483647 w 378"/>
                <a:gd name="T75" fmla="*/ 2147483647 h 395"/>
                <a:gd name="T76" fmla="*/ 2147483647 w 378"/>
                <a:gd name="T77" fmla="*/ 2147483647 h 395"/>
                <a:gd name="T78" fmla="*/ 2147483647 w 378"/>
                <a:gd name="T79" fmla="*/ 2147483647 h 395"/>
                <a:gd name="T80" fmla="*/ 2147483647 w 378"/>
                <a:gd name="T81" fmla="*/ 2147483647 h 395"/>
                <a:gd name="T82" fmla="*/ 2147483647 w 378"/>
                <a:gd name="T83" fmla="*/ 2147483647 h 395"/>
                <a:gd name="T84" fmla="*/ 2147483647 w 378"/>
                <a:gd name="T85" fmla="*/ 2147483647 h 395"/>
                <a:gd name="T86" fmla="*/ 2147483647 w 378"/>
                <a:gd name="T87" fmla="*/ 2147483647 h 395"/>
                <a:gd name="T88" fmla="*/ 2147483647 w 378"/>
                <a:gd name="T89" fmla="*/ 2147483647 h 395"/>
                <a:gd name="T90" fmla="*/ 2147483647 w 378"/>
                <a:gd name="T91" fmla="*/ 2147483647 h 395"/>
                <a:gd name="T92" fmla="*/ 2147483647 w 378"/>
                <a:gd name="T93" fmla="*/ 2147483647 h 395"/>
                <a:gd name="T94" fmla="*/ 2147483647 w 378"/>
                <a:gd name="T95" fmla="*/ 2147483647 h 395"/>
                <a:gd name="T96" fmla="*/ 2147483647 w 378"/>
                <a:gd name="T97" fmla="*/ 2147483647 h 395"/>
                <a:gd name="T98" fmla="*/ 2147483647 w 378"/>
                <a:gd name="T99" fmla="*/ 2147483647 h 395"/>
                <a:gd name="T100" fmla="*/ 2147483647 w 378"/>
                <a:gd name="T101" fmla="*/ 2147483647 h 395"/>
                <a:gd name="T102" fmla="*/ 2147483647 w 378"/>
                <a:gd name="T103" fmla="*/ 2147483647 h 395"/>
                <a:gd name="T104" fmla="*/ 2147483647 w 378"/>
                <a:gd name="T105" fmla="*/ 2147483647 h 3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78" h="395">
                  <a:moveTo>
                    <a:pt x="370" y="90"/>
                  </a:moveTo>
                  <a:cubicBezTo>
                    <a:pt x="368" y="86"/>
                    <a:pt x="363" y="84"/>
                    <a:pt x="359" y="86"/>
                  </a:cubicBezTo>
                  <a:cubicBezTo>
                    <a:pt x="355" y="88"/>
                    <a:pt x="354" y="93"/>
                    <a:pt x="356" y="97"/>
                  </a:cubicBezTo>
                  <a:cubicBezTo>
                    <a:pt x="360" y="105"/>
                    <a:pt x="361" y="114"/>
                    <a:pt x="359" y="123"/>
                  </a:cubicBezTo>
                  <a:cubicBezTo>
                    <a:pt x="354" y="145"/>
                    <a:pt x="332" y="159"/>
                    <a:pt x="310" y="154"/>
                  </a:cubicBezTo>
                  <a:cubicBezTo>
                    <a:pt x="299" y="152"/>
                    <a:pt x="289" y="146"/>
                    <a:pt x="283" y="137"/>
                  </a:cubicBezTo>
                  <a:cubicBezTo>
                    <a:pt x="277" y="128"/>
                    <a:pt x="275" y="117"/>
                    <a:pt x="278" y="107"/>
                  </a:cubicBezTo>
                  <a:cubicBezTo>
                    <a:pt x="282" y="85"/>
                    <a:pt x="304" y="71"/>
                    <a:pt x="327" y="76"/>
                  </a:cubicBezTo>
                  <a:cubicBezTo>
                    <a:pt x="330" y="76"/>
                    <a:pt x="333" y="77"/>
                    <a:pt x="336" y="79"/>
                  </a:cubicBezTo>
                  <a:cubicBezTo>
                    <a:pt x="340" y="80"/>
                    <a:pt x="345" y="79"/>
                    <a:pt x="347" y="75"/>
                  </a:cubicBezTo>
                  <a:cubicBezTo>
                    <a:pt x="349" y="71"/>
                    <a:pt x="347" y="66"/>
                    <a:pt x="343" y="64"/>
                  </a:cubicBezTo>
                  <a:cubicBezTo>
                    <a:pt x="339" y="62"/>
                    <a:pt x="335" y="61"/>
                    <a:pt x="330" y="60"/>
                  </a:cubicBezTo>
                  <a:cubicBezTo>
                    <a:pt x="314" y="57"/>
                    <a:pt x="299" y="60"/>
                    <a:pt x="286" y="68"/>
                  </a:cubicBezTo>
                  <a:cubicBezTo>
                    <a:pt x="201" y="42"/>
                    <a:pt x="201" y="42"/>
                    <a:pt x="201" y="42"/>
                  </a:cubicBezTo>
                  <a:cubicBezTo>
                    <a:pt x="199" y="35"/>
                    <a:pt x="195" y="28"/>
                    <a:pt x="190" y="22"/>
                  </a:cubicBezTo>
                  <a:cubicBezTo>
                    <a:pt x="181" y="10"/>
                    <a:pt x="167" y="3"/>
                    <a:pt x="151" y="2"/>
                  </a:cubicBezTo>
                  <a:cubicBezTo>
                    <a:pt x="136" y="0"/>
                    <a:pt x="122" y="5"/>
                    <a:pt x="111" y="13"/>
                  </a:cubicBezTo>
                  <a:cubicBezTo>
                    <a:pt x="103" y="9"/>
                    <a:pt x="91" y="5"/>
                    <a:pt x="70" y="4"/>
                  </a:cubicBezTo>
                  <a:cubicBezTo>
                    <a:pt x="21" y="3"/>
                    <a:pt x="3" y="40"/>
                    <a:pt x="2" y="42"/>
                  </a:cubicBezTo>
                  <a:cubicBezTo>
                    <a:pt x="0" y="45"/>
                    <a:pt x="1" y="48"/>
                    <a:pt x="3" y="51"/>
                  </a:cubicBezTo>
                  <a:cubicBezTo>
                    <a:pt x="16" y="64"/>
                    <a:pt x="16" y="64"/>
                    <a:pt x="16" y="64"/>
                  </a:cubicBezTo>
                  <a:cubicBezTo>
                    <a:pt x="19" y="67"/>
                    <a:pt x="24" y="67"/>
                    <a:pt x="27" y="64"/>
                  </a:cubicBezTo>
                  <a:cubicBezTo>
                    <a:pt x="27" y="64"/>
                    <a:pt x="47" y="47"/>
                    <a:pt x="69" y="47"/>
                  </a:cubicBezTo>
                  <a:cubicBezTo>
                    <a:pt x="70" y="47"/>
                    <a:pt x="70" y="47"/>
                    <a:pt x="70" y="47"/>
                  </a:cubicBezTo>
                  <a:cubicBezTo>
                    <a:pt x="77" y="47"/>
                    <a:pt x="84" y="49"/>
                    <a:pt x="90" y="53"/>
                  </a:cubicBezTo>
                  <a:cubicBezTo>
                    <a:pt x="89" y="63"/>
                    <a:pt x="91" y="74"/>
                    <a:pt x="96" y="83"/>
                  </a:cubicBezTo>
                  <a:cubicBezTo>
                    <a:pt x="92" y="88"/>
                    <a:pt x="86" y="93"/>
                    <a:pt x="79" y="96"/>
                  </a:cubicBezTo>
                  <a:cubicBezTo>
                    <a:pt x="74" y="98"/>
                    <a:pt x="67" y="99"/>
                    <a:pt x="60" y="99"/>
                  </a:cubicBezTo>
                  <a:cubicBezTo>
                    <a:pt x="46" y="99"/>
                    <a:pt x="33" y="95"/>
                    <a:pt x="33" y="95"/>
                  </a:cubicBezTo>
                  <a:cubicBezTo>
                    <a:pt x="29" y="93"/>
                    <a:pt x="25" y="95"/>
                    <a:pt x="23" y="99"/>
                  </a:cubicBezTo>
                  <a:cubicBezTo>
                    <a:pt x="16" y="116"/>
                    <a:pt x="16" y="116"/>
                    <a:pt x="16" y="116"/>
                  </a:cubicBezTo>
                  <a:cubicBezTo>
                    <a:pt x="15" y="119"/>
                    <a:pt x="15" y="123"/>
                    <a:pt x="18" y="125"/>
                  </a:cubicBezTo>
                  <a:cubicBezTo>
                    <a:pt x="19" y="126"/>
                    <a:pt x="36" y="142"/>
                    <a:pt x="65" y="142"/>
                  </a:cubicBezTo>
                  <a:cubicBezTo>
                    <a:pt x="75" y="142"/>
                    <a:pt x="85" y="140"/>
                    <a:pt x="95" y="136"/>
                  </a:cubicBezTo>
                  <a:cubicBezTo>
                    <a:pt x="116" y="127"/>
                    <a:pt x="127" y="118"/>
                    <a:pt x="132" y="111"/>
                  </a:cubicBezTo>
                  <a:cubicBezTo>
                    <a:pt x="135" y="111"/>
                    <a:pt x="138" y="112"/>
                    <a:pt x="141" y="112"/>
                  </a:cubicBezTo>
                  <a:cubicBezTo>
                    <a:pt x="143" y="112"/>
                    <a:pt x="144" y="113"/>
                    <a:pt x="146" y="113"/>
                  </a:cubicBezTo>
                  <a:cubicBezTo>
                    <a:pt x="146" y="113"/>
                    <a:pt x="146" y="113"/>
                    <a:pt x="146" y="113"/>
                  </a:cubicBezTo>
                  <a:cubicBezTo>
                    <a:pt x="157" y="113"/>
                    <a:pt x="167" y="110"/>
                    <a:pt x="176" y="104"/>
                  </a:cubicBezTo>
                  <a:cubicBezTo>
                    <a:pt x="264" y="132"/>
                    <a:pt x="264" y="132"/>
                    <a:pt x="264" y="132"/>
                  </a:cubicBezTo>
                  <a:cubicBezTo>
                    <a:pt x="264" y="134"/>
                    <a:pt x="264" y="135"/>
                    <a:pt x="265" y="136"/>
                  </a:cubicBezTo>
                  <a:cubicBezTo>
                    <a:pt x="213" y="207"/>
                    <a:pt x="213" y="207"/>
                    <a:pt x="213" y="207"/>
                  </a:cubicBezTo>
                  <a:cubicBezTo>
                    <a:pt x="182" y="208"/>
                    <a:pt x="157" y="233"/>
                    <a:pt x="157" y="263"/>
                  </a:cubicBezTo>
                  <a:cubicBezTo>
                    <a:pt x="157" y="270"/>
                    <a:pt x="158" y="276"/>
                    <a:pt x="161" y="282"/>
                  </a:cubicBezTo>
                  <a:cubicBezTo>
                    <a:pt x="95" y="364"/>
                    <a:pt x="95" y="364"/>
                    <a:pt x="95" y="364"/>
                  </a:cubicBezTo>
                  <a:cubicBezTo>
                    <a:pt x="90" y="370"/>
                    <a:pt x="89" y="379"/>
                    <a:pt x="92" y="386"/>
                  </a:cubicBezTo>
                  <a:cubicBezTo>
                    <a:pt x="94" y="391"/>
                    <a:pt x="100" y="395"/>
                    <a:pt x="106" y="395"/>
                  </a:cubicBezTo>
                  <a:cubicBezTo>
                    <a:pt x="324" y="395"/>
                    <a:pt x="324" y="395"/>
                    <a:pt x="324" y="395"/>
                  </a:cubicBezTo>
                  <a:cubicBezTo>
                    <a:pt x="330" y="395"/>
                    <a:pt x="335" y="391"/>
                    <a:pt x="338" y="386"/>
                  </a:cubicBezTo>
                  <a:cubicBezTo>
                    <a:pt x="341" y="379"/>
                    <a:pt x="340" y="370"/>
                    <a:pt x="335" y="364"/>
                  </a:cubicBezTo>
                  <a:cubicBezTo>
                    <a:pt x="269" y="282"/>
                    <a:pt x="269" y="282"/>
                    <a:pt x="269" y="282"/>
                  </a:cubicBezTo>
                  <a:cubicBezTo>
                    <a:pt x="271" y="276"/>
                    <a:pt x="273" y="270"/>
                    <a:pt x="273" y="263"/>
                  </a:cubicBezTo>
                  <a:cubicBezTo>
                    <a:pt x="273" y="257"/>
                    <a:pt x="272" y="251"/>
                    <a:pt x="270" y="246"/>
                  </a:cubicBezTo>
                  <a:cubicBezTo>
                    <a:pt x="324" y="171"/>
                    <a:pt x="324" y="171"/>
                    <a:pt x="324" y="171"/>
                  </a:cubicBezTo>
                  <a:cubicBezTo>
                    <a:pt x="348" y="169"/>
                    <a:pt x="369" y="151"/>
                    <a:pt x="375" y="127"/>
                  </a:cubicBezTo>
                  <a:cubicBezTo>
                    <a:pt x="378" y="114"/>
                    <a:pt x="376" y="101"/>
                    <a:pt x="370" y="90"/>
                  </a:cubicBezTo>
                  <a:close/>
                  <a:moveTo>
                    <a:pt x="93" y="37"/>
                  </a:moveTo>
                  <a:cubicBezTo>
                    <a:pt x="87" y="33"/>
                    <a:pt x="79" y="31"/>
                    <a:pt x="70" y="31"/>
                  </a:cubicBezTo>
                  <a:cubicBezTo>
                    <a:pt x="69" y="31"/>
                    <a:pt x="69" y="31"/>
                    <a:pt x="69" y="31"/>
                  </a:cubicBezTo>
                  <a:cubicBezTo>
                    <a:pt x="49" y="31"/>
                    <a:pt x="31" y="41"/>
                    <a:pt x="23" y="47"/>
                  </a:cubicBezTo>
                  <a:cubicBezTo>
                    <a:pt x="19" y="44"/>
                    <a:pt x="19" y="44"/>
                    <a:pt x="19" y="44"/>
                  </a:cubicBezTo>
                  <a:cubicBezTo>
                    <a:pt x="25" y="36"/>
                    <a:pt x="40" y="20"/>
                    <a:pt x="70" y="20"/>
                  </a:cubicBezTo>
                  <a:cubicBezTo>
                    <a:pt x="84" y="21"/>
                    <a:pt x="93" y="23"/>
                    <a:pt x="100" y="25"/>
                  </a:cubicBezTo>
                  <a:cubicBezTo>
                    <a:pt x="97" y="29"/>
                    <a:pt x="95" y="32"/>
                    <a:pt x="93" y="37"/>
                  </a:cubicBezTo>
                  <a:close/>
                  <a:moveTo>
                    <a:pt x="89" y="121"/>
                  </a:moveTo>
                  <a:cubicBezTo>
                    <a:pt x="81" y="124"/>
                    <a:pt x="73" y="126"/>
                    <a:pt x="65" y="126"/>
                  </a:cubicBezTo>
                  <a:cubicBezTo>
                    <a:pt x="50" y="126"/>
                    <a:pt x="39" y="120"/>
                    <a:pt x="33" y="116"/>
                  </a:cubicBezTo>
                  <a:cubicBezTo>
                    <a:pt x="35" y="112"/>
                    <a:pt x="35" y="112"/>
                    <a:pt x="35" y="112"/>
                  </a:cubicBezTo>
                  <a:cubicBezTo>
                    <a:pt x="41" y="114"/>
                    <a:pt x="50" y="115"/>
                    <a:pt x="60" y="115"/>
                  </a:cubicBezTo>
                  <a:cubicBezTo>
                    <a:pt x="69" y="115"/>
                    <a:pt x="78" y="114"/>
                    <a:pt x="85" y="111"/>
                  </a:cubicBezTo>
                  <a:cubicBezTo>
                    <a:pt x="94" y="107"/>
                    <a:pt x="101" y="102"/>
                    <a:pt x="106" y="96"/>
                  </a:cubicBezTo>
                  <a:cubicBezTo>
                    <a:pt x="109" y="99"/>
                    <a:pt x="113" y="102"/>
                    <a:pt x="117" y="104"/>
                  </a:cubicBezTo>
                  <a:cubicBezTo>
                    <a:pt x="112" y="109"/>
                    <a:pt x="104" y="115"/>
                    <a:pt x="89" y="121"/>
                  </a:cubicBezTo>
                  <a:close/>
                  <a:moveTo>
                    <a:pt x="187" y="61"/>
                  </a:moveTo>
                  <a:cubicBezTo>
                    <a:pt x="185" y="82"/>
                    <a:pt x="165" y="98"/>
                    <a:pt x="142" y="96"/>
                  </a:cubicBezTo>
                  <a:cubicBezTo>
                    <a:pt x="131" y="95"/>
                    <a:pt x="121" y="90"/>
                    <a:pt x="114" y="82"/>
                  </a:cubicBezTo>
                  <a:cubicBezTo>
                    <a:pt x="108" y="74"/>
                    <a:pt x="105" y="64"/>
                    <a:pt x="106" y="53"/>
                  </a:cubicBezTo>
                  <a:cubicBezTo>
                    <a:pt x="107" y="33"/>
                    <a:pt x="125" y="18"/>
                    <a:pt x="146" y="18"/>
                  </a:cubicBezTo>
                  <a:cubicBezTo>
                    <a:pt x="147" y="18"/>
                    <a:pt x="149" y="18"/>
                    <a:pt x="150" y="18"/>
                  </a:cubicBezTo>
                  <a:cubicBezTo>
                    <a:pt x="161" y="19"/>
                    <a:pt x="171" y="24"/>
                    <a:pt x="178" y="32"/>
                  </a:cubicBezTo>
                  <a:cubicBezTo>
                    <a:pt x="185" y="40"/>
                    <a:pt x="188" y="50"/>
                    <a:pt x="187" y="61"/>
                  </a:cubicBezTo>
                  <a:close/>
                  <a:moveTo>
                    <a:pt x="262" y="103"/>
                  </a:moveTo>
                  <a:cubicBezTo>
                    <a:pt x="261" y="107"/>
                    <a:pt x="261" y="111"/>
                    <a:pt x="261" y="115"/>
                  </a:cubicBezTo>
                  <a:cubicBezTo>
                    <a:pt x="190" y="92"/>
                    <a:pt x="190" y="92"/>
                    <a:pt x="190" y="92"/>
                  </a:cubicBezTo>
                  <a:cubicBezTo>
                    <a:pt x="197" y="84"/>
                    <a:pt x="202" y="74"/>
                    <a:pt x="203" y="62"/>
                  </a:cubicBezTo>
                  <a:cubicBezTo>
                    <a:pt x="203" y="61"/>
                    <a:pt x="203" y="60"/>
                    <a:pt x="203" y="59"/>
                  </a:cubicBezTo>
                  <a:cubicBezTo>
                    <a:pt x="273" y="81"/>
                    <a:pt x="273" y="81"/>
                    <a:pt x="273" y="81"/>
                  </a:cubicBezTo>
                  <a:cubicBezTo>
                    <a:pt x="268" y="87"/>
                    <a:pt x="264" y="95"/>
                    <a:pt x="262" y="103"/>
                  </a:cubicBezTo>
                  <a:close/>
                  <a:moveTo>
                    <a:pt x="215" y="223"/>
                  </a:moveTo>
                  <a:cubicBezTo>
                    <a:pt x="238" y="223"/>
                    <a:pt x="257" y="241"/>
                    <a:pt x="257" y="263"/>
                  </a:cubicBezTo>
                  <a:cubicBezTo>
                    <a:pt x="257" y="286"/>
                    <a:pt x="238" y="304"/>
                    <a:pt x="215" y="304"/>
                  </a:cubicBezTo>
                  <a:cubicBezTo>
                    <a:pt x="192" y="304"/>
                    <a:pt x="173" y="286"/>
                    <a:pt x="173" y="263"/>
                  </a:cubicBezTo>
                  <a:cubicBezTo>
                    <a:pt x="173" y="241"/>
                    <a:pt x="192" y="223"/>
                    <a:pt x="215" y="223"/>
                  </a:cubicBezTo>
                  <a:close/>
                  <a:moveTo>
                    <a:pt x="323" y="374"/>
                  </a:moveTo>
                  <a:cubicBezTo>
                    <a:pt x="324" y="376"/>
                    <a:pt x="324" y="378"/>
                    <a:pt x="324" y="379"/>
                  </a:cubicBezTo>
                  <a:cubicBezTo>
                    <a:pt x="106" y="379"/>
                    <a:pt x="106" y="379"/>
                    <a:pt x="106" y="379"/>
                  </a:cubicBezTo>
                  <a:cubicBezTo>
                    <a:pt x="106" y="378"/>
                    <a:pt x="106" y="376"/>
                    <a:pt x="107" y="374"/>
                  </a:cubicBezTo>
                  <a:cubicBezTo>
                    <a:pt x="169" y="297"/>
                    <a:pt x="169" y="297"/>
                    <a:pt x="169" y="297"/>
                  </a:cubicBezTo>
                  <a:cubicBezTo>
                    <a:pt x="179" y="311"/>
                    <a:pt x="196" y="320"/>
                    <a:pt x="215" y="320"/>
                  </a:cubicBezTo>
                  <a:cubicBezTo>
                    <a:pt x="234" y="320"/>
                    <a:pt x="250" y="311"/>
                    <a:pt x="261" y="297"/>
                  </a:cubicBezTo>
                  <a:lnTo>
                    <a:pt x="323" y="374"/>
                  </a:lnTo>
                  <a:close/>
                  <a:moveTo>
                    <a:pt x="261" y="230"/>
                  </a:moveTo>
                  <a:cubicBezTo>
                    <a:pt x="254" y="220"/>
                    <a:pt x="244" y="213"/>
                    <a:pt x="232" y="210"/>
                  </a:cubicBezTo>
                  <a:cubicBezTo>
                    <a:pt x="274" y="151"/>
                    <a:pt x="274" y="151"/>
                    <a:pt x="274" y="151"/>
                  </a:cubicBezTo>
                  <a:cubicBezTo>
                    <a:pt x="282" y="160"/>
                    <a:pt x="293" y="167"/>
                    <a:pt x="305" y="170"/>
                  </a:cubicBezTo>
                  <a:lnTo>
                    <a:pt x="261" y="230"/>
                  </a:lnTo>
                  <a:close/>
                </a:path>
              </a:pathLst>
            </a:custGeom>
            <a:solidFill>
              <a:srgbClr val="433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Rectangle 18"/>
            <p:cNvSpPr/>
            <p:nvPr/>
          </p:nvSpPr>
          <p:spPr bwMode="auto">
            <a:xfrm>
              <a:off x="2173331" y="1743684"/>
              <a:ext cx="45719" cy="132406"/>
            </a:xfrm>
            <a:prstGeom prst="rect">
              <a:avLst/>
            </a:prstGeom>
            <a:noFill/>
            <a:ln w="12700" cap="flat" cmpd="sng" algn="ctr">
              <a:no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0" name="Rectangle 19"/>
            <p:cNvSpPr/>
            <p:nvPr/>
          </p:nvSpPr>
          <p:spPr bwMode="auto">
            <a:xfrm>
              <a:off x="1725805" y="1743684"/>
              <a:ext cx="45719" cy="132406"/>
            </a:xfrm>
            <a:prstGeom prst="rect">
              <a:avLst/>
            </a:prstGeom>
            <a:noFill/>
            <a:ln w="12700" cap="flat" cmpd="sng" algn="ctr">
              <a:no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grpSp>
      <p:grpSp>
        <p:nvGrpSpPr>
          <p:cNvPr id="25" name="Group 24"/>
          <p:cNvGrpSpPr/>
          <p:nvPr/>
        </p:nvGrpSpPr>
        <p:grpSpPr>
          <a:xfrm>
            <a:off x="1894010" y="3799278"/>
            <a:ext cx="1044762" cy="800695"/>
            <a:chOff x="2040567" y="3407885"/>
            <a:chExt cx="1044762" cy="800695"/>
          </a:xfrm>
        </p:grpSpPr>
        <p:sp>
          <p:nvSpPr>
            <p:cNvPr id="9" name="Freeform 3"/>
            <p:cNvSpPr>
              <a:spLocks noChangeAspect="1" noEditPoints="1"/>
            </p:cNvSpPr>
            <p:nvPr/>
          </p:nvSpPr>
          <p:spPr bwMode="auto">
            <a:xfrm>
              <a:off x="2626178" y="3678382"/>
              <a:ext cx="295608" cy="456669"/>
            </a:xfrm>
            <a:custGeom>
              <a:avLst/>
              <a:gdLst>
                <a:gd name="T0" fmla="*/ 2147483647 w 255"/>
                <a:gd name="T1" fmla="*/ 2147483647 h 394"/>
                <a:gd name="T2" fmla="*/ 0 w 255"/>
                <a:gd name="T3" fmla="*/ 2147483647 h 394"/>
                <a:gd name="T4" fmla="*/ 2147483647 w 255"/>
                <a:gd name="T5" fmla="*/ 2147483647 h 394"/>
                <a:gd name="T6" fmla="*/ 2147483647 w 255"/>
                <a:gd name="T7" fmla="*/ 2147483647 h 394"/>
                <a:gd name="T8" fmla="*/ 2147483647 w 255"/>
                <a:gd name="T9" fmla="*/ 2147483647 h 394"/>
                <a:gd name="T10" fmla="*/ 2147483647 w 255"/>
                <a:gd name="T11" fmla="*/ 2147483647 h 394"/>
                <a:gd name="T12" fmla="*/ 2147483647 w 255"/>
                <a:gd name="T13" fmla="*/ 2147483647 h 394"/>
                <a:gd name="T14" fmla="*/ 2147483647 w 255"/>
                <a:gd name="T15" fmla="*/ 2147483647 h 394"/>
                <a:gd name="T16" fmla="*/ 2147483647 w 255"/>
                <a:gd name="T17" fmla="*/ 2147483647 h 394"/>
                <a:gd name="T18" fmla="*/ 2147483647 w 255"/>
                <a:gd name="T19" fmla="*/ 2147483647 h 394"/>
                <a:gd name="T20" fmla="*/ 2147483647 w 255"/>
                <a:gd name="T21" fmla="*/ 2147483647 h 394"/>
                <a:gd name="T22" fmla="*/ 2147483647 w 255"/>
                <a:gd name="T23" fmla="*/ 2147483647 h 394"/>
                <a:gd name="T24" fmla="*/ 2147483647 w 255"/>
                <a:gd name="T25" fmla="*/ 2147483647 h 394"/>
                <a:gd name="T26" fmla="*/ 2147483647 w 255"/>
                <a:gd name="T27" fmla="*/ 2147483647 h 394"/>
                <a:gd name="T28" fmla="*/ 2147483647 w 255"/>
                <a:gd name="T29" fmla="*/ 2147483647 h 394"/>
                <a:gd name="T30" fmla="*/ 2147483647 w 255"/>
                <a:gd name="T31" fmla="*/ 2147483647 h 394"/>
                <a:gd name="T32" fmla="*/ 2147483647 w 255"/>
                <a:gd name="T33" fmla="*/ 2147483647 h 394"/>
                <a:gd name="T34" fmla="*/ 2147483647 w 255"/>
                <a:gd name="T35" fmla="*/ 2147483647 h 394"/>
                <a:gd name="T36" fmla="*/ 2147483647 w 255"/>
                <a:gd name="T37" fmla="*/ 2147483647 h 394"/>
                <a:gd name="T38" fmla="*/ 2147483647 w 255"/>
                <a:gd name="T39" fmla="*/ 2147483647 h 394"/>
                <a:gd name="T40" fmla="*/ 2147483647 w 255"/>
                <a:gd name="T41" fmla="*/ 2147483647 h 394"/>
                <a:gd name="T42" fmla="*/ 2147483647 w 255"/>
                <a:gd name="T43" fmla="*/ 2147483647 h 394"/>
                <a:gd name="T44" fmla="*/ 2147483647 w 255"/>
                <a:gd name="T45" fmla="*/ 2147483647 h 394"/>
                <a:gd name="T46" fmla="*/ 2147483647 w 255"/>
                <a:gd name="T47" fmla="*/ 2147483647 h 394"/>
                <a:gd name="T48" fmla="*/ 2147483647 w 255"/>
                <a:gd name="T49" fmla="*/ 2147483647 h 394"/>
                <a:gd name="T50" fmla="*/ 2147483647 w 255"/>
                <a:gd name="T51" fmla="*/ 2147483647 h 394"/>
                <a:gd name="T52" fmla="*/ 2147483647 w 255"/>
                <a:gd name="T53" fmla="*/ 2147483647 h 394"/>
                <a:gd name="T54" fmla="*/ 2147483647 w 255"/>
                <a:gd name="T55" fmla="*/ 2147483647 h 394"/>
                <a:gd name="T56" fmla="*/ 2147483647 w 255"/>
                <a:gd name="T57" fmla="*/ 2147483647 h 394"/>
                <a:gd name="T58" fmla="*/ 2147483647 w 255"/>
                <a:gd name="T59" fmla="*/ 2147483647 h 394"/>
                <a:gd name="T60" fmla="*/ 2147483647 w 255"/>
                <a:gd name="T61" fmla="*/ 2147483647 h 394"/>
                <a:gd name="T62" fmla="*/ 2147483647 w 255"/>
                <a:gd name="T63" fmla="*/ 2147483647 h 394"/>
                <a:gd name="T64" fmla="*/ 2147483647 w 255"/>
                <a:gd name="T65" fmla="*/ 2147483647 h 394"/>
                <a:gd name="T66" fmla="*/ 2147483647 w 255"/>
                <a:gd name="T67" fmla="*/ 2147483647 h 394"/>
                <a:gd name="T68" fmla="*/ 2147483647 w 255"/>
                <a:gd name="T69" fmla="*/ 2147483647 h 394"/>
                <a:gd name="T70" fmla="*/ 2147483647 w 255"/>
                <a:gd name="T71" fmla="*/ 2147483647 h 394"/>
                <a:gd name="T72" fmla="*/ 2147483647 w 255"/>
                <a:gd name="T73" fmla="*/ 2147483647 h 394"/>
                <a:gd name="T74" fmla="*/ 2147483647 w 255"/>
                <a:gd name="T75" fmla="*/ 2147483647 h 394"/>
                <a:gd name="T76" fmla="*/ 2147483647 w 255"/>
                <a:gd name="T77" fmla="*/ 2147483647 h 394"/>
                <a:gd name="T78" fmla="*/ 2147483647 w 255"/>
                <a:gd name="T79" fmla="*/ 2147483647 h 394"/>
                <a:gd name="T80" fmla="*/ 2147483647 w 255"/>
                <a:gd name="T81" fmla="*/ 2147483647 h 394"/>
                <a:gd name="T82" fmla="*/ 2147483647 w 255"/>
                <a:gd name="T83" fmla="*/ 2147483647 h 394"/>
                <a:gd name="T84" fmla="*/ 2147483647 w 255"/>
                <a:gd name="T85" fmla="*/ 2147483647 h 394"/>
                <a:gd name="T86" fmla="*/ 2147483647 w 255"/>
                <a:gd name="T87" fmla="*/ 2147483647 h 394"/>
                <a:gd name="T88" fmla="*/ 2147483647 w 255"/>
                <a:gd name="T89" fmla="*/ 2147483647 h 394"/>
                <a:gd name="T90" fmla="*/ 2147483647 w 255"/>
                <a:gd name="T91" fmla="*/ 2147483647 h 3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55" h="394">
                  <a:moveTo>
                    <a:pt x="247" y="53"/>
                  </a:moveTo>
                  <a:cubicBezTo>
                    <a:pt x="251" y="53"/>
                    <a:pt x="255" y="50"/>
                    <a:pt x="255" y="45"/>
                  </a:cubicBezTo>
                  <a:cubicBezTo>
                    <a:pt x="255" y="19"/>
                    <a:pt x="255" y="19"/>
                    <a:pt x="255" y="19"/>
                  </a:cubicBezTo>
                  <a:cubicBezTo>
                    <a:pt x="255" y="8"/>
                    <a:pt x="246" y="0"/>
                    <a:pt x="235" y="0"/>
                  </a:cubicBezTo>
                  <a:cubicBezTo>
                    <a:pt x="19" y="0"/>
                    <a:pt x="19" y="0"/>
                    <a:pt x="19" y="0"/>
                  </a:cubicBezTo>
                  <a:cubicBezTo>
                    <a:pt x="9" y="0"/>
                    <a:pt x="0" y="8"/>
                    <a:pt x="0" y="19"/>
                  </a:cubicBezTo>
                  <a:cubicBezTo>
                    <a:pt x="0" y="374"/>
                    <a:pt x="0" y="374"/>
                    <a:pt x="0" y="374"/>
                  </a:cubicBezTo>
                  <a:cubicBezTo>
                    <a:pt x="0" y="385"/>
                    <a:pt x="9" y="394"/>
                    <a:pt x="19" y="394"/>
                  </a:cubicBezTo>
                  <a:cubicBezTo>
                    <a:pt x="235" y="394"/>
                    <a:pt x="235" y="394"/>
                    <a:pt x="235" y="394"/>
                  </a:cubicBezTo>
                  <a:cubicBezTo>
                    <a:pt x="246" y="394"/>
                    <a:pt x="255" y="385"/>
                    <a:pt x="255" y="374"/>
                  </a:cubicBezTo>
                  <a:cubicBezTo>
                    <a:pt x="255" y="77"/>
                    <a:pt x="255" y="77"/>
                    <a:pt x="255" y="77"/>
                  </a:cubicBezTo>
                  <a:cubicBezTo>
                    <a:pt x="255" y="73"/>
                    <a:pt x="251" y="69"/>
                    <a:pt x="247" y="69"/>
                  </a:cubicBezTo>
                  <a:cubicBezTo>
                    <a:pt x="242" y="69"/>
                    <a:pt x="239" y="73"/>
                    <a:pt x="239" y="77"/>
                  </a:cubicBezTo>
                  <a:cubicBezTo>
                    <a:pt x="239" y="374"/>
                    <a:pt x="239" y="374"/>
                    <a:pt x="239" y="374"/>
                  </a:cubicBezTo>
                  <a:cubicBezTo>
                    <a:pt x="239" y="376"/>
                    <a:pt x="237" y="378"/>
                    <a:pt x="235" y="378"/>
                  </a:cubicBezTo>
                  <a:cubicBezTo>
                    <a:pt x="19" y="378"/>
                    <a:pt x="19" y="378"/>
                    <a:pt x="19" y="378"/>
                  </a:cubicBezTo>
                  <a:cubicBezTo>
                    <a:pt x="17" y="378"/>
                    <a:pt x="16" y="376"/>
                    <a:pt x="16" y="374"/>
                  </a:cubicBezTo>
                  <a:cubicBezTo>
                    <a:pt x="16" y="19"/>
                    <a:pt x="16" y="19"/>
                    <a:pt x="16" y="19"/>
                  </a:cubicBezTo>
                  <a:cubicBezTo>
                    <a:pt x="16" y="17"/>
                    <a:pt x="17" y="16"/>
                    <a:pt x="19" y="16"/>
                  </a:cubicBezTo>
                  <a:cubicBezTo>
                    <a:pt x="235" y="16"/>
                    <a:pt x="235" y="16"/>
                    <a:pt x="235" y="16"/>
                  </a:cubicBezTo>
                  <a:cubicBezTo>
                    <a:pt x="237" y="16"/>
                    <a:pt x="239" y="17"/>
                    <a:pt x="239" y="19"/>
                  </a:cubicBezTo>
                  <a:cubicBezTo>
                    <a:pt x="239" y="45"/>
                    <a:pt x="239" y="45"/>
                    <a:pt x="239" y="45"/>
                  </a:cubicBezTo>
                  <a:cubicBezTo>
                    <a:pt x="239" y="50"/>
                    <a:pt x="242" y="53"/>
                    <a:pt x="247" y="53"/>
                  </a:cubicBezTo>
                  <a:close/>
                  <a:moveTo>
                    <a:pt x="207" y="115"/>
                  </a:moveTo>
                  <a:cubicBezTo>
                    <a:pt x="199" y="115"/>
                    <a:pt x="193" y="121"/>
                    <a:pt x="193" y="129"/>
                  </a:cubicBezTo>
                  <a:cubicBezTo>
                    <a:pt x="193" y="137"/>
                    <a:pt x="199" y="143"/>
                    <a:pt x="207" y="143"/>
                  </a:cubicBezTo>
                  <a:cubicBezTo>
                    <a:pt x="215" y="143"/>
                    <a:pt x="221" y="137"/>
                    <a:pt x="221" y="129"/>
                  </a:cubicBezTo>
                  <a:cubicBezTo>
                    <a:pt x="221" y="121"/>
                    <a:pt x="215" y="115"/>
                    <a:pt x="207" y="115"/>
                  </a:cubicBezTo>
                  <a:close/>
                  <a:moveTo>
                    <a:pt x="207" y="47"/>
                  </a:moveTo>
                  <a:cubicBezTo>
                    <a:pt x="199" y="47"/>
                    <a:pt x="193" y="53"/>
                    <a:pt x="193" y="61"/>
                  </a:cubicBezTo>
                  <a:cubicBezTo>
                    <a:pt x="193" y="69"/>
                    <a:pt x="199" y="75"/>
                    <a:pt x="207" y="75"/>
                  </a:cubicBezTo>
                  <a:cubicBezTo>
                    <a:pt x="215" y="75"/>
                    <a:pt x="221" y="69"/>
                    <a:pt x="221" y="61"/>
                  </a:cubicBezTo>
                  <a:cubicBezTo>
                    <a:pt x="221" y="53"/>
                    <a:pt x="215" y="47"/>
                    <a:pt x="207" y="47"/>
                  </a:cubicBezTo>
                  <a:close/>
                  <a:moveTo>
                    <a:pt x="207" y="318"/>
                  </a:moveTo>
                  <a:cubicBezTo>
                    <a:pt x="199" y="318"/>
                    <a:pt x="193" y="325"/>
                    <a:pt x="193" y="332"/>
                  </a:cubicBezTo>
                  <a:cubicBezTo>
                    <a:pt x="193" y="340"/>
                    <a:pt x="199" y="346"/>
                    <a:pt x="207" y="346"/>
                  </a:cubicBezTo>
                  <a:cubicBezTo>
                    <a:pt x="215" y="346"/>
                    <a:pt x="221" y="340"/>
                    <a:pt x="221" y="332"/>
                  </a:cubicBezTo>
                  <a:cubicBezTo>
                    <a:pt x="221" y="325"/>
                    <a:pt x="215" y="318"/>
                    <a:pt x="207" y="318"/>
                  </a:cubicBezTo>
                  <a:close/>
                  <a:moveTo>
                    <a:pt x="207" y="183"/>
                  </a:moveTo>
                  <a:cubicBezTo>
                    <a:pt x="199" y="183"/>
                    <a:pt x="193" y="189"/>
                    <a:pt x="193" y="197"/>
                  </a:cubicBezTo>
                  <a:cubicBezTo>
                    <a:pt x="193" y="205"/>
                    <a:pt x="199" y="211"/>
                    <a:pt x="207" y="211"/>
                  </a:cubicBezTo>
                  <a:cubicBezTo>
                    <a:pt x="215" y="211"/>
                    <a:pt x="221" y="205"/>
                    <a:pt x="221" y="197"/>
                  </a:cubicBezTo>
                  <a:cubicBezTo>
                    <a:pt x="221" y="189"/>
                    <a:pt x="215" y="183"/>
                    <a:pt x="207" y="183"/>
                  </a:cubicBezTo>
                  <a:close/>
                  <a:moveTo>
                    <a:pt x="207" y="251"/>
                  </a:moveTo>
                  <a:cubicBezTo>
                    <a:pt x="199" y="251"/>
                    <a:pt x="193" y="257"/>
                    <a:pt x="193" y="265"/>
                  </a:cubicBezTo>
                  <a:cubicBezTo>
                    <a:pt x="193" y="272"/>
                    <a:pt x="199" y="279"/>
                    <a:pt x="207" y="279"/>
                  </a:cubicBezTo>
                  <a:cubicBezTo>
                    <a:pt x="215" y="279"/>
                    <a:pt x="221" y="272"/>
                    <a:pt x="221" y="265"/>
                  </a:cubicBezTo>
                  <a:cubicBezTo>
                    <a:pt x="221" y="257"/>
                    <a:pt x="215" y="251"/>
                    <a:pt x="207" y="251"/>
                  </a:cubicBezTo>
                  <a:close/>
                  <a:moveTo>
                    <a:pt x="178" y="57"/>
                  </a:moveTo>
                  <a:cubicBezTo>
                    <a:pt x="178" y="46"/>
                    <a:pt x="169" y="37"/>
                    <a:pt x="159" y="37"/>
                  </a:cubicBezTo>
                  <a:cubicBezTo>
                    <a:pt x="53" y="37"/>
                    <a:pt x="53" y="37"/>
                    <a:pt x="53" y="37"/>
                  </a:cubicBezTo>
                  <a:cubicBezTo>
                    <a:pt x="43" y="37"/>
                    <a:pt x="34" y="46"/>
                    <a:pt x="34" y="57"/>
                  </a:cubicBezTo>
                  <a:cubicBezTo>
                    <a:pt x="34" y="66"/>
                    <a:pt x="34" y="66"/>
                    <a:pt x="34" y="66"/>
                  </a:cubicBezTo>
                  <a:cubicBezTo>
                    <a:pt x="34" y="76"/>
                    <a:pt x="43" y="85"/>
                    <a:pt x="53" y="85"/>
                  </a:cubicBezTo>
                  <a:cubicBezTo>
                    <a:pt x="159" y="85"/>
                    <a:pt x="159" y="85"/>
                    <a:pt x="159" y="85"/>
                  </a:cubicBezTo>
                  <a:cubicBezTo>
                    <a:pt x="169" y="85"/>
                    <a:pt x="178" y="76"/>
                    <a:pt x="178" y="66"/>
                  </a:cubicBezTo>
                  <a:lnTo>
                    <a:pt x="178" y="57"/>
                  </a:lnTo>
                  <a:close/>
                  <a:moveTo>
                    <a:pt x="162" y="66"/>
                  </a:moveTo>
                  <a:cubicBezTo>
                    <a:pt x="162" y="68"/>
                    <a:pt x="160" y="69"/>
                    <a:pt x="159" y="69"/>
                  </a:cubicBezTo>
                  <a:cubicBezTo>
                    <a:pt x="53" y="69"/>
                    <a:pt x="53" y="69"/>
                    <a:pt x="53" y="69"/>
                  </a:cubicBezTo>
                  <a:cubicBezTo>
                    <a:pt x="51" y="69"/>
                    <a:pt x="50" y="68"/>
                    <a:pt x="50" y="66"/>
                  </a:cubicBezTo>
                  <a:cubicBezTo>
                    <a:pt x="50" y="57"/>
                    <a:pt x="50" y="57"/>
                    <a:pt x="50" y="57"/>
                  </a:cubicBezTo>
                  <a:cubicBezTo>
                    <a:pt x="50" y="55"/>
                    <a:pt x="51" y="53"/>
                    <a:pt x="53" y="53"/>
                  </a:cubicBezTo>
                  <a:cubicBezTo>
                    <a:pt x="159" y="53"/>
                    <a:pt x="159" y="53"/>
                    <a:pt x="159" y="53"/>
                  </a:cubicBezTo>
                  <a:cubicBezTo>
                    <a:pt x="160" y="53"/>
                    <a:pt x="162" y="55"/>
                    <a:pt x="162" y="57"/>
                  </a:cubicBezTo>
                  <a:lnTo>
                    <a:pt x="162" y="66"/>
                  </a:lnTo>
                  <a:close/>
                  <a:moveTo>
                    <a:pt x="178" y="125"/>
                  </a:moveTo>
                  <a:cubicBezTo>
                    <a:pt x="178" y="114"/>
                    <a:pt x="169" y="105"/>
                    <a:pt x="159" y="105"/>
                  </a:cubicBezTo>
                  <a:cubicBezTo>
                    <a:pt x="53" y="105"/>
                    <a:pt x="53" y="105"/>
                    <a:pt x="53" y="105"/>
                  </a:cubicBezTo>
                  <a:cubicBezTo>
                    <a:pt x="43" y="105"/>
                    <a:pt x="34" y="114"/>
                    <a:pt x="34" y="125"/>
                  </a:cubicBezTo>
                  <a:cubicBezTo>
                    <a:pt x="34" y="133"/>
                    <a:pt x="34" y="133"/>
                    <a:pt x="34" y="133"/>
                  </a:cubicBezTo>
                  <a:cubicBezTo>
                    <a:pt x="34" y="144"/>
                    <a:pt x="43" y="153"/>
                    <a:pt x="53" y="153"/>
                  </a:cubicBezTo>
                  <a:cubicBezTo>
                    <a:pt x="159" y="153"/>
                    <a:pt x="159" y="153"/>
                    <a:pt x="159" y="153"/>
                  </a:cubicBezTo>
                  <a:cubicBezTo>
                    <a:pt x="169" y="153"/>
                    <a:pt x="178" y="144"/>
                    <a:pt x="178" y="133"/>
                  </a:cubicBezTo>
                  <a:lnTo>
                    <a:pt x="178" y="125"/>
                  </a:lnTo>
                  <a:close/>
                  <a:moveTo>
                    <a:pt x="162" y="133"/>
                  </a:moveTo>
                  <a:cubicBezTo>
                    <a:pt x="162" y="135"/>
                    <a:pt x="160" y="137"/>
                    <a:pt x="159" y="137"/>
                  </a:cubicBezTo>
                  <a:cubicBezTo>
                    <a:pt x="53" y="137"/>
                    <a:pt x="53" y="137"/>
                    <a:pt x="53" y="137"/>
                  </a:cubicBezTo>
                  <a:cubicBezTo>
                    <a:pt x="51" y="137"/>
                    <a:pt x="50" y="135"/>
                    <a:pt x="50" y="133"/>
                  </a:cubicBezTo>
                  <a:cubicBezTo>
                    <a:pt x="50" y="125"/>
                    <a:pt x="50" y="125"/>
                    <a:pt x="50" y="125"/>
                  </a:cubicBezTo>
                  <a:cubicBezTo>
                    <a:pt x="50" y="123"/>
                    <a:pt x="51" y="121"/>
                    <a:pt x="53" y="121"/>
                  </a:cubicBezTo>
                  <a:cubicBezTo>
                    <a:pt x="159" y="121"/>
                    <a:pt x="159" y="121"/>
                    <a:pt x="159" y="121"/>
                  </a:cubicBezTo>
                  <a:cubicBezTo>
                    <a:pt x="160" y="121"/>
                    <a:pt x="162" y="123"/>
                    <a:pt x="162" y="125"/>
                  </a:cubicBezTo>
                  <a:lnTo>
                    <a:pt x="162" y="133"/>
                  </a:lnTo>
                  <a:close/>
                  <a:moveTo>
                    <a:pt x="178" y="260"/>
                  </a:moveTo>
                  <a:cubicBezTo>
                    <a:pt x="178" y="249"/>
                    <a:pt x="169" y="241"/>
                    <a:pt x="159" y="241"/>
                  </a:cubicBezTo>
                  <a:cubicBezTo>
                    <a:pt x="53" y="241"/>
                    <a:pt x="53" y="241"/>
                    <a:pt x="53" y="241"/>
                  </a:cubicBezTo>
                  <a:cubicBezTo>
                    <a:pt x="43" y="241"/>
                    <a:pt x="34" y="249"/>
                    <a:pt x="34" y="260"/>
                  </a:cubicBezTo>
                  <a:cubicBezTo>
                    <a:pt x="34" y="269"/>
                    <a:pt x="34" y="269"/>
                    <a:pt x="34" y="269"/>
                  </a:cubicBezTo>
                  <a:cubicBezTo>
                    <a:pt x="34" y="280"/>
                    <a:pt x="43" y="288"/>
                    <a:pt x="53" y="288"/>
                  </a:cubicBezTo>
                  <a:cubicBezTo>
                    <a:pt x="159" y="288"/>
                    <a:pt x="159" y="288"/>
                    <a:pt x="159" y="288"/>
                  </a:cubicBezTo>
                  <a:cubicBezTo>
                    <a:pt x="169" y="288"/>
                    <a:pt x="178" y="280"/>
                    <a:pt x="178" y="269"/>
                  </a:cubicBezTo>
                  <a:lnTo>
                    <a:pt x="178" y="260"/>
                  </a:lnTo>
                  <a:close/>
                  <a:moveTo>
                    <a:pt x="162" y="269"/>
                  </a:moveTo>
                  <a:cubicBezTo>
                    <a:pt x="162" y="271"/>
                    <a:pt x="160" y="272"/>
                    <a:pt x="159" y="272"/>
                  </a:cubicBezTo>
                  <a:cubicBezTo>
                    <a:pt x="53" y="272"/>
                    <a:pt x="53" y="272"/>
                    <a:pt x="53" y="272"/>
                  </a:cubicBezTo>
                  <a:cubicBezTo>
                    <a:pt x="51" y="272"/>
                    <a:pt x="50" y="271"/>
                    <a:pt x="50" y="269"/>
                  </a:cubicBezTo>
                  <a:cubicBezTo>
                    <a:pt x="50" y="260"/>
                    <a:pt x="50" y="260"/>
                    <a:pt x="50" y="260"/>
                  </a:cubicBezTo>
                  <a:cubicBezTo>
                    <a:pt x="50" y="258"/>
                    <a:pt x="51" y="257"/>
                    <a:pt x="53" y="257"/>
                  </a:cubicBezTo>
                  <a:cubicBezTo>
                    <a:pt x="159" y="257"/>
                    <a:pt x="159" y="257"/>
                    <a:pt x="159" y="257"/>
                  </a:cubicBezTo>
                  <a:cubicBezTo>
                    <a:pt x="160" y="257"/>
                    <a:pt x="162" y="258"/>
                    <a:pt x="162" y="260"/>
                  </a:cubicBezTo>
                  <a:lnTo>
                    <a:pt x="162" y="269"/>
                  </a:lnTo>
                  <a:close/>
                  <a:moveTo>
                    <a:pt x="178" y="192"/>
                  </a:moveTo>
                  <a:cubicBezTo>
                    <a:pt x="178" y="182"/>
                    <a:pt x="169" y="173"/>
                    <a:pt x="159" y="173"/>
                  </a:cubicBezTo>
                  <a:cubicBezTo>
                    <a:pt x="53" y="173"/>
                    <a:pt x="53" y="173"/>
                    <a:pt x="53" y="173"/>
                  </a:cubicBezTo>
                  <a:cubicBezTo>
                    <a:pt x="43" y="173"/>
                    <a:pt x="34" y="182"/>
                    <a:pt x="34" y="192"/>
                  </a:cubicBezTo>
                  <a:cubicBezTo>
                    <a:pt x="34" y="201"/>
                    <a:pt x="34" y="201"/>
                    <a:pt x="34" y="201"/>
                  </a:cubicBezTo>
                  <a:cubicBezTo>
                    <a:pt x="34" y="212"/>
                    <a:pt x="43" y="221"/>
                    <a:pt x="53" y="221"/>
                  </a:cubicBezTo>
                  <a:cubicBezTo>
                    <a:pt x="159" y="221"/>
                    <a:pt x="159" y="221"/>
                    <a:pt x="159" y="221"/>
                  </a:cubicBezTo>
                  <a:cubicBezTo>
                    <a:pt x="169" y="221"/>
                    <a:pt x="178" y="212"/>
                    <a:pt x="178" y="201"/>
                  </a:cubicBezTo>
                  <a:lnTo>
                    <a:pt x="178" y="192"/>
                  </a:lnTo>
                  <a:close/>
                  <a:moveTo>
                    <a:pt x="162" y="201"/>
                  </a:moveTo>
                  <a:cubicBezTo>
                    <a:pt x="162" y="203"/>
                    <a:pt x="160" y="205"/>
                    <a:pt x="159" y="205"/>
                  </a:cubicBezTo>
                  <a:cubicBezTo>
                    <a:pt x="53" y="205"/>
                    <a:pt x="53" y="205"/>
                    <a:pt x="53" y="205"/>
                  </a:cubicBezTo>
                  <a:cubicBezTo>
                    <a:pt x="51" y="205"/>
                    <a:pt x="50" y="203"/>
                    <a:pt x="50" y="201"/>
                  </a:cubicBezTo>
                  <a:cubicBezTo>
                    <a:pt x="50" y="192"/>
                    <a:pt x="50" y="192"/>
                    <a:pt x="50" y="192"/>
                  </a:cubicBezTo>
                  <a:cubicBezTo>
                    <a:pt x="50" y="190"/>
                    <a:pt x="51" y="189"/>
                    <a:pt x="53" y="189"/>
                  </a:cubicBezTo>
                  <a:cubicBezTo>
                    <a:pt x="159" y="189"/>
                    <a:pt x="159" y="189"/>
                    <a:pt x="159" y="189"/>
                  </a:cubicBezTo>
                  <a:cubicBezTo>
                    <a:pt x="160" y="189"/>
                    <a:pt x="162" y="190"/>
                    <a:pt x="162" y="192"/>
                  </a:cubicBezTo>
                  <a:lnTo>
                    <a:pt x="162" y="201"/>
                  </a:lnTo>
                  <a:close/>
                  <a:moveTo>
                    <a:pt x="159" y="309"/>
                  </a:moveTo>
                  <a:cubicBezTo>
                    <a:pt x="53" y="309"/>
                    <a:pt x="53" y="309"/>
                    <a:pt x="53" y="309"/>
                  </a:cubicBezTo>
                  <a:cubicBezTo>
                    <a:pt x="43" y="309"/>
                    <a:pt x="34" y="317"/>
                    <a:pt x="34" y="328"/>
                  </a:cubicBezTo>
                  <a:cubicBezTo>
                    <a:pt x="34" y="337"/>
                    <a:pt x="34" y="337"/>
                    <a:pt x="34" y="337"/>
                  </a:cubicBezTo>
                  <a:cubicBezTo>
                    <a:pt x="34" y="348"/>
                    <a:pt x="43" y="356"/>
                    <a:pt x="53" y="356"/>
                  </a:cubicBezTo>
                  <a:cubicBezTo>
                    <a:pt x="159" y="356"/>
                    <a:pt x="159" y="356"/>
                    <a:pt x="159" y="356"/>
                  </a:cubicBezTo>
                  <a:cubicBezTo>
                    <a:pt x="169" y="356"/>
                    <a:pt x="178" y="348"/>
                    <a:pt x="178" y="337"/>
                  </a:cubicBezTo>
                  <a:cubicBezTo>
                    <a:pt x="178" y="328"/>
                    <a:pt x="178" y="328"/>
                    <a:pt x="178" y="328"/>
                  </a:cubicBezTo>
                  <a:cubicBezTo>
                    <a:pt x="178" y="317"/>
                    <a:pt x="169" y="309"/>
                    <a:pt x="159" y="309"/>
                  </a:cubicBezTo>
                  <a:close/>
                  <a:moveTo>
                    <a:pt x="162" y="337"/>
                  </a:moveTo>
                  <a:cubicBezTo>
                    <a:pt x="162" y="339"/>
                    <a:pt x="160" y="340"/>
                    <a:pt x="159" y="340"/>
                  </a:cubicBezTo>
                  <a:cubicBezTo>
                    <a:pt x="53" y="340"/>
                    <a:pt x="53" y="340"/>
                    <a:pt x="53" y="340"/>
                  </a:cubicBezTo>
                  <a:cubicBezTo>
                    <a:pt x="51" y="340"/>
                    <a:pt x="50" y="339"/>
                    <a:pt x="50" y="337"/>
                  </a:cubicBezTo>
                  <a:cubicBezTo>
                    <a:pt x="50" y="328"/>
                    <a:pt x="50" y="328"/>
                    <a:pt x="50" y="328"/>
                  </a:cubicBezTo>
                  <a:cubicBezTo>
                    <a:pt x="50" y="326"/>
                    <a:pt x="51" y="325"/>
                    <a:pt x="53" y="325"/>
                  </a:cubicBezTo>
                  <a:cubicBezTo>
                    <a:pt x="159" y="325"/>
                    <a:pt x="159" y="325"/>
                    <a:pt x="159" y="325"/>
                  </a:cubicBezTo>
                  <a:cubicBezTo>
                    <a:pt x="160" y="325"/>
                    <a:pt x="162" y="326"/>
                    <a:pt x="162" y="328"/>
                  </a:cubicBezTo>
                  <a:lnTo>
                    <a:pt x="162" y="337"/>
                  </a:lnTo>
                  <a:close/>
                </a:path>
              </a:pathLst>
            </a:custGeom>
            <a:solidFill>
              <a:schemeClr val="bg1">
                <a:lumMod val="85000"/>
              </a:schemeClr>
            </a:solidFill>
            <a:ln>
              <a:noFill/>
            </a:ln>
          </p:spPr>
          <p:txBody>
            <a:bodyPr/>
            <a:lstStyle/>
            <a:p>
              <a:endParaRPr lang="en-US"/>
            </a:p>
          </p:txBody>
        </p:sp>
        <p:sp>
          <p:nvSpPr>
            <p:cNvPr id="10" name="Freeform 3"/>
            <p:cNvSpPr>
              <a:spLocks noChangeAspect="1"/>
            </p:cNvSpPr>
            <p:nvPr/>
          </p:nvSpPr>
          <p:spPr bwMode="auto">
            <a:xfrm>
              <a:off x="2040567" y="3460747"/>
              <a:ext cx="1044762" cy="747833"/>
            </a:xfrm>
            <a:custGeom>
              <a:avLst/>
              <a:gdLst>
                <a:gd name="T0" fmla="*/ 2147483647 w 462"/>
                <a:gd name="T1" fmla="*/ 2147483647 h 293"/>
                <a:gd name="T2" fmla="*/ 2147483647 w 462"/>
                <a:gd name="T3" fmla="*/ 2147483647 h 293"/>
                <a:gd name="T4" fmla="*/ 2147483647 w 462"/>
                <a:gd name="T5" fmla="*/ 2147483647 h 293"/>
                <a:gd name="T6" fmla="*/ 2147483647 w 462"/>
                <a:gd name="T7" fmla="*/ 2147483647 h 293"/>
                <a:gd name="T8" fmla="*/ 2147483647 w 462"/>
                <a:gd name="T9" fmla="*/ 2147483647 h 293"/>
                <a:gd name="T10" fmla="*/ 2147483647 w 462"/>
                <a:gd name="T11" fmla="*/ 2147483647 h 293"/>
                <a:gd name="T12" fmla="*/ 2147483647 w 462"/>
                <a:gd name="T13" fmla="*/ 2147483647 h 293"/>
                <a:gd name="T14" fmla="*/ 2147483647 w 462"/>
                <a:gd name="T15" fmla="*/ 2147483647 h 293"/>
                <a:gd name="T16" fmla="*/ 2147483647 w 462"/>
                <a:gd name="T17" fmla="*/ 2147483647 h 293"/>
                <a:gd name="T18" fmla="*/ 2147483647 w 462"/>
                <a:gd name="T19" fmla="*/ 2147483647 h 293"/>
                <a:gd name="T20" fmla="*/ 2147483647 w 462"/>
                <a:gd name="T21" fmla="*/ 2147483647 h 293"/>
                <a:gd name="T22" fmla="*/ 2147483647 w 462"/>
                <a:gd name="T23" fmla="*/ 2147483647 h 293"/>
                <a:gd name="T24" fmla="*/ 2147483647 w 462"/>
                <a:gd name="T25" fmla="*/ 2147483647 h 293"/>
                <a:gd name="T26" fmla="*/ 2147483647 w 462"/>
                <a:gd name="T27" fmla="*/ 2147483647 h 293"/>
                <a:gd name="T28" fmla="*/ 2147483647 w 462"/>
                <a:gd name="T29" fmla="*/ 2147483647 h 293"/>
                <a:gd name="T30" fmla="*/ 2147483647 w 462"/>
                <a:gd name="T31" fmla="*/ 2147483647 h 293"/>
                <a:gd name="T32" fmla="*/ 2147483647 w 462"/>
                <a:gd name="T33" fmla="*/ 2147483647 h 293"/>
                <a:gd name="T34" fmla="*/ 2147483647 w 462"/>
                <a:gd name="T35" fmla="*/ 2147483647 h 293"/>
                <a:gd name="T36" fmla="*/ 2147483647 w 462"/>
                <a:gd name="T37" fmla="*/ 2147483647 h 293"/>
                <a:gd name="T38" fmla="*/ 2147483647 w 462"/>
                <a:gd name="T39" fmla="*/ 2147483647 h 293"/>
                <a:gd name="T40" fmla="*/ 2147483647 w 462"/>
                <a:gd name="T41" fmla="*/ 2147483647 h 293"/>
                <a:gd name="T42" fmla="*/ 2147483647 w 462"/>
                <a:gd name="T43" fmla="*/ 2147483647 h 293"/>
                <a:gd name="T44" fmla="*/ 2147483647 w 462"/>
                <a:gd name="T45" fmla="*/ 2147483647 h 293"/>
                <a:gd name="T46" fmla="*/ 2147483647 w 462"/>
                <a:gd name="T47" fmla="*/ 2147483647 h 293"/>
                <a:gd name="T48" fmla="*/ 2147483647 w 462"/>
                <a:gd name="T49" fmla="*/ 2147483647 h 293"/>
                <a:gd name="T50" fmla="*/ 2147483647 w 462"/>
                <a:gd name="T51" fmla="*/ 2147483647 h 293"/>
                <a:gd name="T52" fmla="*/ 2147483647 w 462"/>
                <a:gd name="T53" fmla="*/ 0 h 293"/>
                <a:gd name="T54" fmla="*/ 2147483647 w 462"/>
                <a:gd name="T55" fmla="*/ 2147483647 h 293"/>
                <a:gd name="T56" fmla="*/ 0 w 462"/>
                <a:gd name="T57" fmla="*/ 2147483647 h 293"/>
                <a:gd name="T58" fmla="*/ 2147483647 w 462"/>
                <a:gd name="T59" fmla="*/ 2147483647 h 293"/>
                <a:gd name="T60" fmla="*/ 2147483647 w 462"/>
                <a:gd name="T61" fmla="*/ 2147483647 h 293"/>
                <a:gd name="T62" fmla="*/ 2147483647 w 462"/>
                <a:gd name="T63" fmla="*/ 2147483647 h 293"/>
                <a:gd name="T64" fmla="*/ 2147483647 w 462"/>
                <a:gd name="T65" fmla="*/ 2147483647 h 2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2" h="293">
                  <a:moveTo>
                    <a:pt x="435" y="148"/>
                  </a:moveTo>
                  <a:cubicBezTo>
                    <a:pt x="437" y="140"/>
                    <a:pt x="439" y="132"/>
                    <a:pt x="439" y="123"/>
                  </a:cubicBezTo>
                  <a:cubicBezTo>
                    <a:pt x="439" y="104"/>
                    <a:pt x="433" y="86"/>
                    <a:pt x="422" y="70"/>
                  </a:cubicBezTo>
                  <a:cubicBezTo>
                    <a:pt x="420" y="67"/>
                    <a:pt x="415" y="66"/>
                    <a:pt x="411" y="68"/>
                  </a:cubicBezTo>
                  <a:cubicBezTo>
                    <a:pt x="407" y="71"/>
                    <a:pt x="406" y="76"/>
                    <a:pt x="409" y="79"/>
                  </a:cubicBezTo>
                  <a:cubicBezTo>
                    <a:pt x="418" y="92"/>
                    <a:pt x="423" y="108"/>
                    <a:pt x="423" y="123"/>
                  </a:cubicBezTo>
                  <a:cubicBezTo>
                    <a:pt x="423" y="132"/>
                    <a:pt x="421" y="140"/>
                    <a:pt x="419" y="148"/>
                  </a:cubicBezTo>
                  <a:cubicBezTo>
                    <a:pt x="418" y="151"/>
                    <a:pt x="419" y="154"/>
                    <a:pt x="421" y="156"/>
                  </a:cubicBezTo>
                  <a:cubicBezTo>
                    <a:pt x="437" y="170"/>
                    <a:pt x="446" y="189"/>
                    <a:pt x="446" y="209"/>
                  </a:cubicBezTo>
                  <a:cubicBezTo>
                    <a:pt x="446" y="247"/>
                    <a:pt x="415" y="277"/>
                    <a:pt x="378" y="277"/>
                  </a:cubicBezTo>
                  <a:cubicBezTo>
                    <a:pt x="88" y="277"/>
                    <a:pt x="88" y="277"/>
                    <a:pt x="88" y="277"/>
                  </a:cubicBezTo>
                  <a:cubicBezTo>
                    <a:pt x="48" y="277"/>
                    <a:pt x="16" y="245"/>
                    <a:pt x="16" y="206"/>
                  </a:cubicBezTo>
                  <a:cubicBezTo>
                    <a:pt x="16" y="178"/>
                    <a:pt x="31" y="154"/>
                    <a:pt x="56" y="141"/>
                  </a:cubicBezTo>
                  <a:cubicBezTo>
                    <a:pt x="59" y="140"/>
                    <a:pt x="60" y="137"/>
                    <a:pt x="60" y="134"/>
                  </a:cubicBezTo>
                  <a:cubicBezTo>
                    <a:pt x="60" y="134"/>
                    <a:pt x="60" y="133"/>
                    <a:pt x="60" y="133"/>
                  </a:cubicBezTo>
                  <a:cubicBezTo>
                    <a:pt x="60" y="69"/>
                    <a:pt x="113" y="16"/>
                    <a:pt x="178" y="16"/>
                  </a:cubicBezTo>
                  <a:cubicBezTo>
                    <a:pt x="217" y="16"/>
                    <a:pt x="254" y="36"/>
                    <a:pt x="276" y="68"/>
                  </a:cubicBezTo>
                  <a:cubicBezTo>
                    <a:pt x="277" y="70"/>
                    <a:pt x="279" y="72"/>
                    <a:pt x="282" y="72"/>
                  </a:cubicBezTo>
                  <a:cubicBezTo>
                    <a:pt x="284" y="72"/>
                    <a:pt x="287" y="71"/>
                    <a:pt x="288" y="70"/>
                  </a:cubicBezTo>
                  <a:cubicBezTo>
                    <a:pt x="288" y="70"/>
                    <a:pt x="289" y="69"/>
                    <a:pt x="289" y="69"/>
                  </a:cubicBezTo>
                  <a:cubicBezTo>
                    <a:pt x="290" y="68"/>
                    <a:pt x="309" y="45"/>
                    <a:pt x="344" y="45"/>
                  </a:cubicBezTo>
                  <a:cubicBezTo>
                    <a:pt x="360" y="45"/>
                    <a:pt x="375" y="50"/>
                    <a:pt x="388" y="59"/>
                  </a:cubicBezTo>
                  <a:cubicBezTo>
                    <a:pt x="392" y="61"/>
                    <a:pt x="397" y="60"/>
                    <a:pt x="399" y="56"/>
                  </a:cubicBezTo>
                  <a:cubicBezTo>
                    <a:pt x="402" y="53"/>
                    <a:pt x="401" y="48"/>
                    <a:pt x="397" y="45"/>
                  </a:cubicBezTo>
                  <a:cubicBezTo>
                    <a:pt x="381" y="35"/>
                    <a:pt x="363" y="29"/>
                    <a:pt x="344" y="29"/>
                  </a:cubicBezTo>
                  <a:cubicBezTo>
                    <a:pt x="314" y="29"/>
                    <a:pt x="294" y="43"/>
                    <a:pt x="284" y="52"/>
                  </a:cubicBezTo>
                  <a:cubicBezTo>
                    <a:pt x="258" y="19"/>
                    <a:pt x="220" y="0"/>
                    <a:pt x="178" y="0"/>
                  </a:cubicBezTo>
                  <a:cubicBezTo>
                    <a:pt x="106" y="0"/>
                    <a:pt x="47" y="58"/>
                    <a:pt x="44" y="129"/>
                  </a:cubicBezTo>
                  <a:cubicBezTo>
                    <a:pt x="17" y="145"/>
                    <a:pt x="0" y="174"/>
                    <a:pt x="0" y="206"/>
                  </a:cubicBezTo>
                  <a:cubicBezTo>
                    <a:pt x="0" y="254"/>
                    <a:pt x="39" y="293"/>
                    <a:pt x="88" y="293"/>
                  </a:cubicBezTo>
                  <a:cubicBezTo>
                    <a:pt x="378" y="293"/>
                    <a:pt x="378" y="293"/>
                    <a:pt x="378" y="293"/>
                  </a:cubicBezTo>
                  <a:cubicBezTo>
                    <a:pt x="424" y="293"/>
                    <a:pt x="462" y="256"/>
                    <a:pt x="462" y="209"/>
                  </a:cubicBezTo>
                  <a:cubicBezTo>
                    <a:pt x="462" y="186"/>
                    <a:pt x="452" y="164"/>
                    <a:pt x="435" y="148"/>
                  </a:cubicBezTo>
                  <a:close/>
                </a:path>
              </a:pathLst>
            </a:custGeom>
            <a:solidFill>
              <a:srgbClr val="8F3F7B"/>
            </a:solidFill>
            <a:ln>
              <a:noFill/>
            </a:ln>
            <a:extLst/>
          </p:spPr>
          <p:txBody>
            <a:bodyPr/>
            <a:lstStyle/>
            <a:p>
              <a:endParaRPr lang="en-US"/>
            </a:p>
          </p:txBody>
        </p:sp>
        <p:sp>
          <p:nvSpPr>
            <p:cNvPr id="22" name="Rectangle 21"/>
            <p:cNvSpPr/>
            <p:nvPr/>
          </p:nvSpPr>
          <p:spPr bwMode="auto">
            <a:xfrm rot="16200000">
              <a:off x="2606292" y="3364542"/>
              <a:ext cx="45719" cy="132406"/>
            </a:xfrm>
            <a:prstGeom prst="rect">
              <a:avLst/>
            </a:prstGeom>
            <a:noFill/>
            <a:ln w="12700" cap="flat" cmpd="sng" algn="ctr">
              <a:no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grpSp>
      <p:grpSp>
        <p:nvGrpSpPr>
          <p:cNvPr id="26" name="Group 25"/>
          <p:cNvGrpSpPr/>
          <p:nvPr/>
        </p:nvGrpSpPr>
        <p:grpSpPr>
          <a:xfrm>
            <a:off x="696848" y="3799278"/>
            <a:ext cx="1044762" cy="781978"/>
            <a:chOff x="843405" y="3407885"/>
            <a:chExt cx="1044762" cy="781978"/>
          </a:xfrm>
        </p:grpSpPr>
        <p:sp>
          <p:nvSpPr>
            <p:cNvPr id="7" name="Freeform 3"/>
            <p:cNvSpPr>
              <a:spLocks noChangeAspect="1" noEditPoints="1"/>
            </p:cNvSpPr>
            <p:nvPr/>
          </p:nvSpPr>
          <p:spPr bwMode="auto">
            <a:xfrm>
              <a:off x="1429016" y="3659665"/>
              <a:ext cx="295608" cy="456669"/>
            </a:xfrm>
            <a:custGeom>
              <a:avLst/>
              <a:gdLst>
                <a:gd name="T0" fmla="*/ 2147483647 w 255"/>
                <a:gd name="T1" fmla="*/ 2147483647 h 394"/>
                <a:gd name="T2" fmla="*/ 0 w 255"/>
                <a:gd name="T3" fmla="*/ 2147483647 h 394"/>
                <a:gd name="T4" fmla="*/ 2147483647 w 255"/>
                <a:gd name="T5" fmla="*/ 2147483647 h 394"/>
                <a:gd name="T6" fmla="*/ 2147483647 w 255"/>
                <a:gd name="T7" fmla="*/ 2147483647 h 394"/>
                <a:gd name="T8" fmla="*/ 2147483647 w 255"/>
                <a:gd name="T9" fmla="*/ 2147483647 h 394"/>
                <a:gd name="T10" fmla="*/ 2147483647 w 255"/>
                <a:gd name="T11" fmla="*/ 2147483647 h 394"/>
                <a:gd name="T12" fmla="*/ 2147483647 w 255"/>
                <a:gd name="T13" fmla="*/ 2147483647 h 394"/>
                <a:gd name="T14" fmla="*/ 2147483647 w 255"/>
                <a:gd name="T15" fmla="*/ 2147483647 h 394"/>
                <a:gd name="T16" fmla="*/ 2147483647 w 255"/>
                <a:gd name="T17" fmla="*/ 2147483647 h 394"/>
                <a:gd name="T18" fmla="*/ 2147483647 w 255"/>
                <a:gd name="T19" fmla="*/ 2147483647 h 394"/>
                <a:gd name="T20" fmla="*/ 2147483647 w 255"/>
                <a:gd name="T21" fmla="*/ 2147483647 h 394"/>
                <a:gd name="T22" fmla="*/ 2147483647 w 255"/>
                <a:gd name="T23" fmla="*/ 2147483647 h 394"/>
                <a:gd name="T24" fmla="*/ 2147483647 w 255"/>
                <a:gd name="T25" fmla="*/ 2147483647 h 394"/>
                <a:gd name="T26" fmla="*/ 2147483647 w 255"/>
                <a:gd name="T27" fmla="*/ 2147483647 h 394"/>
                <a:gd name="T28" fmla="*/ 2147483647 w 255"/>
                <a:gd name="T29" fmla="*/ 2147483647 h 394"/>
                <a:gd name="T30" fmla="*/ 2147483647 w 255"/>
                <a:gd name="T31" fmla="*/ 2147483647 h 394"/>
                <a:gd name="T32" fmla="*/ 2147483647 w 255"/>
                <a:gd name="T33" fmla="*/ 2147483647 h 394"/>
                <a:gd name="T34" fmla="*/ 2147483647 w 255"/>
                <a:gd name="T35" fmla="*/ 2147483647 h 394"/>
                <a:gd name="T36" fmla="*/ 2147483647 w 255"/>
                <a:gd name="T37" fmla="*/ 2147483647 h 394"/>
                <a:gd name="T38" fmla="*/ 2147483647 w 255"/>
                <a:gd name="T39" fmla="*/ 2147483647 h 394"/>
                <a:gd name="T40" fmla="*/ 2147483647 w 255"/>
                <a:gd name="T41" fmla="*/ 2147483647 h 394"/>
                <a:gd name="T42" fmla="*/ 2147483647 w 255"/>
                <a:gd name="T43" fmla="*/ 2147483647 h 394"/>
                <a:gd name="T44" fmla="*/ 2147483647 w 255"/>
                <a:gd name="T45" fmla="*/ 2147483647 h 394"/>
                <a:gd name="T46" fmla="*/ 2147483647 w 255"/>
                <a:gd name="T47" fmla="*/ 2147483647 h 394"/>
                <a:gd name="T48" fmla="*/ 2147483647 w 255"/>
                <a:gd name="T49" fmla="*/ 2147483647 h 394"/>
                <a:gd name="T50" fmla="*/ 2147483647 w 255"/>
                <a:gd name="T51" fmla="*/ 2147483647 h 394"/>
                <a:gd name="T52" fmla="*/ 2147483647 w 255"/>
                <a:gd name="T53" fmla="*/ 2147483647 h 394"/>
                <a:gd name="T54" fmla="*/ 2147483647 w 255"/>
                <a:gd name="T55" fmla="*/ 2147483647 h 394"/>
                <a:gd name="T56" fmla="*/ 2147483647 w 255"/>
                <a:gd name="T57" fmla="*/ 2147483647 h 394"/>
                <a:gd name="T58" fmla="*/ 2147483647 w 255"/>
                <a:gd name="T59" fmla="*/ 2147483647 h 394"/>
                <a:gd name="T60" fmla="*/ 2147483647 w 255"/>
                <a:gd name="T61" fmla="*/ 2147483647 h 394"/>
                <a:gd name="T62" fmla="*/ 2147483647 w 255"/>
                <a:gd name="T63" fmla="*/ 2147483647 h 394"/>
                <a:gd name="T64" fmla="*/ 2147483647 w 255"/>
                <a:gd name="T65" fmla="*/ 2147483647 h 394"/>
                <a:gd name="T66" fmla="*/ 2147483647 w 255"/>
                <a:gd name="T67" fmla="*/ 2147483647 h 394"/>
                <a:gd name="T68" fmla="*/ 2147483647 w 255"/>
                <a:gd name="T69" fmla="*/ 2147483647 h 394"/>
                <a:gd name="T70" fmla="*/ 2147483647 w 255"/>
                <a:gd name="T71" fmla="*/ 2147483647 h 394"/>
                <a:gd name="T72" fmla="*/ 2147483647 w 255"/>
                <a:gd name="T73" fmla="*/ 2147483647 h 394"/>
                <a:gd name="T74" fmla="*/ 2147483647 w 255"/>
                <a:gd name="T75" fmla="*/ 2147483647 h 394"/>
                <a:gd name="T76" fmla="*/ 2147483647 w 255"/>
                <a:gd name="T77" fmla="*/ 2147483647 h 394"/>
                <a:gd name="T78" fmla="*/ 2147483647 w 255"/>
                <a:gd name="T79" fmla="*/ 2147483647 h 394"/>
                <a:gd name="T80" fmla="*/ 2147483647 w 255"/>
                <a:gd name="T81" fmla="*/ 2147483647 h 394"/>
                <a:gd name="T82" fmla="*/ 2147483647 w 255"/>
                <a:gd name="T83" fmla="*/ 2147483647 h 394"/>
                <a:gd name="T84" fmla="*/ 2147483647 w 255"/>
                <a:gd name="T85" fmla="*/ 2147483647 h 394"/>
                <a:gd name="T86" fmla="*/ 2147483647 w 255"/>
                <a:gd name="T87" fmla="*/ 2147483647 h 394"/>
                <a:gd name="T88" fmla="*/ 2147483647 w 255"/>
                <a:gd name="T89" fmla="*/ 2147483647 h 394"/>
                <a:gd name="T90" fmla="*/ 2147483647 w 255"/>
                <a:gd name="T91" fmla="*/ 2147483647 h 3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55" h="394">
                  <a:moveTo>
                    <a:pt x="247" y="53"/>
                  </a:moveTo>
                  <a:cubicBezTo>
                    <a:pt x="251" y="53"/>
                    <a:pt x="255" y="50"/>
                    <a:pt x="255" y="45"/>
                  </a:cubicBezTo>
                  <a:cubicBezTo>
                    <a:pt x="255" y="19"/>
                    <a:pt x="255" y="19"/>
                    <a:pt x="255" y="19"/>
                  </a:cubicBezTo>
                  <a:cubicBezTo>
                    <a:pt x="255" y="8"/>
                    <a:pt x="246" y="0"/>
                    <a:pt x="235" y="0"/>
                  </a:cubicBezTo>
                  <a:cubicBezTo>
                    <a:pt x="19" y="0"/>
                    <a:pt x="19" y="0"/>
                    <a:pt x="19" y="0"/>
                  </a:cubicBezTo>
                  <a:cubicBezTo>
                    <a:pt x="9" y="0"/>
                    <a:pt x="0" y="8"/>
                    <a:pt x="0" y="19"/>
                  </a:cubicBezTo>
                  <a:cubicBezTo>
                    <a:pt x="0" y="374"/>
                    <a:pt x="0" y="374"/>
                    <a:pt x="0" y="374"/>
                  </a:cubicBezTo>
                  <a:cubicBezTo>
                    <a:pt x="0" y="385"/>
                    <a:pt x="9" y="394"/>
                    <a:pt x="19" y="394"/>
                  </a:cubicBezTo>
                  <a:cubicBezTo>
                    <a:pt x="235" y="394"/>
                    <a:pt x="235" y="394"/>
                    <a:pt x="235" y="394"/>
                  </a:cubicBezTo>
                  <a:cubicBezTo>
                    <a:pt x="246" y="394"/>
                    <a:pt x="255" y="385"/>
                    <a:pt x="255" y="374"/>
                  </a:cubicBezTo>
                  <a:cubicBezTo>
                    <a:pt x="255" y="77"/>
                    <a:pt x="255" y="77"/>
                    <a:pt x="255" y="77"/>
                  </a:cubicBezTo>
                  <a:cubicBezTo>
                    <a:pt x="255" y="73"/>
                    <a:pt x="251" y="69"/>
                    <a:pt x="247" y="69"/>
                  </a:cubicBezTo>
                  <a:cubicBezTo>
                    <a:pt x="242" y="69"/>
                    <a:pt x="239" y="73"/>
                    <a:pt x="239" y="77"/>
                  </a:cubicBezTo>
                  <a:cubicBezTo>
                    <a:pt x="239" y="374"/>
                    <a:pt x="239" y="374"/>
                    <a:pt x="239" y="374"/>
                  </a:cubicBezTo>
                  <a:cubicBezTo>
                    <a:pt x="239" y="376"/>
                    <a:pt x="237" y="378"/>
                    <a:pt x="235" y="378"/>
                  </a:cubicBezTo>
                  <a:cubicBezTo>
                    <a:pt x="19" y="378"/>
                    <a:pt x="19" y="378"/>
                    <a:pt x="19" y="378"/>
                  </a:cubicBezTo>
                  <a:cubicBezTo>
                    <a:pt x="17" y="378"/>
                    <a:pt x="16" y="376"/>
                    <a:pt x="16" y="374"/>
                  </a:cubicBezTo>
                  <a:cubicBezTo>
                    <a:pt x="16" y="19"/>
                    <a:pt x="16" y="19"/>
                    <a:pt x="16" y="19"/>
                  </a:cubicBezTo>
                  <a:cubicBezTo>
                    <a:pt x="16" y="17"/>
                    <a:pt x="17" y="16"/>
                    <a:pt x="19" y="16"/>
                  </a:cubicBezTo>
                  <a:cubicBezTo>
                    <a:pt x="235" y="16"/>
                    <a:pt x="235" y="16"/>
                    <a:pt x="235" y="16"/>
                  </a:cubicBezTo>
                  <a:cubicBezTo>
                    <a:pt x="237" y="16"/>
                    <a:pt x="239" y="17"/>
                    <a:pt x="239" y="19"/>
                  </a:cubicBezTo>
                  <a:cubicBezTo>
                    <a:pt x="239" y="45"/>
                    <a:pt x="239" y="45"/>
                    <a:pt x="239" y="45"/>
                  </a:cubicBezTo>
                  <a:cubicBezTo>
                    <a:pt x="239" y="50"/>
                    <a:pt x="242" y="53"/>
                    <a:pt x="247" y="53"/>
                  </a:cubicBezTo>
                  <a:close/>
                  <a:moveTo>
                    <a:pt x="207" y="115"/>
                  </a:moveTo>
                  <a:cubicBezTo>
                    <a:pt x="199" y="115"/>
                    <a:pt x="193" y="121"/>
                    <a:pt x="193" y="129"/>
                  </a:cubicBezTo>
                  <a:cubicBezTo>
                    <a:pt x="193" y="137"/>
                    <a:pt x="199" y="143"/>
                    <a:pt x="207" y="143"/>
                  </a:cubicBezTo>
                  <a:cubicBezTo>
                    <a:pt x="215" y="143"/>
                    <a:pt x="221" y="137"/>
                    <a:pt x="221" y="129"/>
                  </a:cubicBezTo>
                  <a:cubicBezTo>
                    <a:pt x="221" y="121"/>
                    <a:pt x="215" y="115"/>
                    <a:pt x="207" y="115"/>
                  </a:cubicBezTo>
                  <a:close/>
                  <a:moveTo>
                    <a:pt x="207" y="47"/>
                  </a:moveTo>
                  <a:cubicBezTo>
                    <a:pt x="199" y="47"/>
                    <a:pt x="193" y="53"/>
                    <a:pt x="193" y="61"/>
                  </a:cubicBezTo>
                  <a:cubicBezTo>
                    <a:pt x="193" y="69"/>
                    <a:pt x="199" y="75"/>
                    <a:pt x="207" y="75"/>
                  </a:cubicBezTo>
                  <a:cubicBezTo>
                    <a:pt x="215" y="75"/>
                    <a:pt x="221" y="69"/>
                    <a:pt x="221" y="61"/>
                  </a:cubicBezTo>
                  <a:cubicBezTo>
                    <a:pt x="221" y="53"/>
                    <a:pt x="215" y="47"/>
                    <a:pt x="207" y="47"/>
                  </a:cubicBezTo>
                  <a:close/>
                  <a:moveTo>
                    <a:pt x="207" y="318"/>
                  </a:moveTo>
                  <a:cubicBezTo>
                    <a:pt x="199" y="318"/>
                    <a:pt x="193" y="325"/>
                    <a:pt x="193" y="332"/>
                  </a:cubicBezTo>
                  <a:cubicBezTo>
                    <a:pt x="193" y="340"/>
                    <a:pt x="199" y="346"/>
                    <a:pt x="207" y="346"/>
                  </a:cubicBezTo>
                  <a:cubicBezTo>
                    <a:pt x="215" y="346"/>
                    <a:pt x="221" y="340"/>
                    <a:pt x="221" y="332"/>
                  </a:cubicBezTo>
                  <a:cubicBezTo>
                    <a:pt x="221" y="325"/>
                    <a:pt x="215" y="318"/>
                    <a:pt x="207" y="318"/>
                  </a:cubicBezTo>
                  <a:close/>
                  <a:moveTo>
                    <a:pt x="207" y="183"/>
                  </a:moveTo>
                  <a:cubicBezTo>
                    <a:pt x="199" y="183"/>
                    <a:pt x="193" y="189"/>
                    <a:pt x="193" y="197"/>
                  </a:cubicBezTo>
                  <a:cubicBezTo>
                    <a:pt x="193" y="205"/>
                    <a:pt x="199" y="211"/>
                    <a:pt x="207" y="211"/>
                  </a:cubicBezTo>
                  <a:cubicBezTo>
                    <a:pt x="215" y="211"/>
                    <a:pt x="221" y="205"/>
                    <a:pt x="221" y="197"/>
                  </a:cubicBezTo>
                  <a:cubicBezTo>
                    <a:pt x="221" y="189"/>
                    <a:pt x="215" y="183"/>
                    <a:pt x="207" y="183"/>
                  </a:cubicBezTo>
                  <a:close/>
                  <a:moveTo>
                    <a:pt x="207" y="251"/>
                  </a:moveTo>
                  <a:cubicBezTo>
                    <a:pt x="199" y="251"/>
                    <a:pt x="193" y="257"/>
                    <a:pt x="193" y="265"/>
                  </a:cubicBezTo>
                  <a:cubicBezTo>
                    <a:pt x="193" y="272"/>
                    <a:pt x="199" y="279"/>
                    <a:pt x="207" y="279"/>
                  </a:cubicBezTo>
                  <a:cubicBezTo>
                    <a:pt x="215" y="279"/>
                    <a:pt x="221" y="272"/>
                    <a:pt x="221" y="265"/>
                  </a:cubicBezTo>
                  <a:cubicBezTo>
                    <a:pt x="221" y="257"/>
                    <a:pt x="215" y="251"/>
                    <a:pt x="207" y="251"/>
                  </a:cubicBezTo>
                  <a:close/>
                  <a:moveTo>
                    <a:pt x="178" y="57"/>
                  </a:moveTo>
                  <a:cubicBezTo>
                    <a:pt x="178" y="46"/>
                    <a:pt x="169" y="37"/>
                    <a:pt x="159" y="37"/>
                  </a:cubicBezTo>
                  <a:cubicBezTo>
                    <a:pt x="53" y="37"/>
                    <a:pt x="53" y="37"/>
                    <a:pt x="53" y="37"/>
                  </a:cubicBezTo>
                  <a:cubicBezTo>
                    <a:pt x="43" y="37"/>
                    <a:pt x="34" y="46"/>
                    <a:pt x="34" y="57"/>
                  </a:cubicBezTo>
                  <a:cubicBezTo>
                    <a:pt x="34" y="66"/>
                    <a:pt x="34" y="66"/>
                    <a:pt x="34" y="66"/>
                  </a:cubicBezTo>
                  <a:cubicBezTo>
                    <a:pt x="34" y="76"/>
                    <a:pt x="43" y="85"/>
                    <a:pt x="53" y="85"/>
                  </a:cubicBezTo>
                  <a:cubicBezTo>
                    <a:pt x="159" y="85"/>
                    <a:pt x="159" y="85"/>
                    <a:pt x="159" y="85"/>
                  </a:cubicBezTo>
                  <a:cubicBezTo>
                    <a:pt x="169" y="85"/>
                    <a:pt x="178" y="76"/>
                    <a:pt x="178" y="66"/>
                  </a:cubicBezTo>
                  <a:lnTo>
                    <a:pt x="178" y="57"/>
                  </a:lnTo>
                  <a:close/>
                  <a:moveTo>
                    <a:pt x="162" y="66"/>
                  </a:moveTo>
                  <a:cubicBezTo>
                    <a:pt x="162" y="68"/>
                    <a:pt x="160" y="69"/>
                    <a:pt x="159" y="69"/>
                  </a:cubicBezTo>
                  <a:cubicBezTo>
                    <a:pt x="53" y="69"/>
                    <a:pt x="53" y="69"/>
                    <a:pt x="53" y="69"/>
                  </a:cubicBezTo>
                  <a:cubicBezTo>
                    <a:pt x="51" y="69"/>
                    <a:pt x="50" y="68"/>
                    <a:pt x="50" y="66"/>
                  </a:cubicBezTo>
                  <a:cubicBezTo>
                    <a:pt x="50" y="57"/>
                    <a:pt x="50" y="57"/>
                    <a:pt x="50" y="57"/>
                  </a:cubicBezTo>
                  <a:cubicBezTo>
                    <a:pt x="50" y="55"/>
                    <a:pt x="51" y="53"/>
                    <a:pt x="53" y="53"/>
                  </a:cubicBezTo>
                  <a:cubicBezTo>
                    <a:pt x="159" y="53"/>
                    <a:pt x="159" y="53"/>
                    <a:pt x="159" y="53"/>
                  </a:cubicBezTo>
                  <a:cubicBezTo>
                    <a:pt x="160" y="53"/>
                    <a:pt x="162" y="55"/>
                    <a:pt x="162" y="57"/>
                  </a:cubicBezTo>
                  <a:lnTo>
                    <a:pt x="162" y="66"/>
                  </a:lnTo>
                  <a:close/>
                  <a:moveTo>
                    <a:pt x="178" y="125"/>
                  </a:moveTo>
                  <a:cubicBezTo>
                    <a:pt x="178" y="114"/>
                    <a:pt x="169" y="105"/>
                    <a:pt x="159" y="105"/>
                  </a:cubicBezTo>
                  <a:cubicBezTo>
                    <a:pt x="53" y="105"/>
                    <a:pt x="53" y="105"/>
                    <a:pt x="53" y="105"/>
                  </a:cubicBezTo>
                  <a:cubicBezTo>
                    <a:pt x="43" y="105"/>
                    <a:pt x="34" y="114"/>
                    <a:pt x="34" y="125"/>
                  </a:cubicBezTo>
                  <a:cubicBezTo>
                    <a:pt x="34" y="133"/>
                    <a:pt x="34" y="133"/>
                    <a:pt x="34" y="133"/>
                  </a:cubicBezTo>
                  <a:cubicBezTo>
                    <a:pt x="34" y="144"/>
                    <a:pt x="43" y="153"/>
                    <a:pt x="53" y="153"/>
                  </a:cubicBezTo>
                  <a:cubicBezTo>
                    <a:pt x="159" y="153"/>
                    <a:pt x="159" y="153"/>
                    <a:pt x="159" y="153"/>
                  </a:cubicBezTo>
                  <a:cubicBezTo>
                    <a:pt x="169" y="153"/>
                    <a:pt x="178" y="144"/>
                    <a:pt x="178" y="133"/>
                  </a:cubicBezTo>
                  <a:lnTo>
                    <a:pt x="178" y="125"/>
                  </a:lnTo>
                  <a:close/>
                  <a:moveTo>
                    <a:pt x="162" y="133"/>
                  </a:moveTo>
                  <a:cubicBezTo>
                    <a:pt x="162" y="135"/>
                    <a:pt x="160" y="137"/>
                    <a:pt x="159" y="137"/>
                  </a:cubicBezTo>
                  <a:cubicBezTo>
                    <a:pt x="53" y="137"/>
                    <a:pt x="53" y="137"/>
                    <a:pt x="53" y="137"/>
                  </a:cubicBezTo>
                  <a:cubicBezTo>
                    <a:pt x="51" y="137"/>
                    <a:pt x="50" y="135"/>
                    <a:pt x="50" y="133"/>
                  </a:cubicBezTo>
                  <a:cubicBezTo>
                    <a:pt x="50" y="125"/>
                    <a:pt x="50" y="125"/>
                    <a:pt x="50" y="125"/>
                  </a:cubicBezTo>
                  <a:cubicBezTo>
                    <a:pt x="50" y="123"/>
                    <a:pt x="51" y="121"/>
                    <a:pt x="53" y="121"/>
                  </a:cubicBezTo>
                  <a:cubicBezTo>
                    <a:pt x="159" y="121"/>
                    <a:pt x="159" y="121"/>
                    <a:pt x="159" y="121"/>
                  </a:cubicBezTo>
                  <a:cubicBezTo>
                    <a:pt x="160" y="121"/>
                    <a:pt x="162" y="123"/>
                    <a:pt x="162" y="125"/>
                  </a:cubicBezTo>
                  <a:lnTo>
                    <a:pt x="162" y="133"/>
                  </a:lnTo>
                  <a:close/>
                  <a:moveTo>
                    <a:pt x="178" y="260"/>
                  </a:moveTo>
                  <a:cubicBezTo>
                    <a:pt x="178" y="249"/>
                    <a:pt x="169" y="241"/>
                    <a:pt x="159" y="241"/>
                  </a:cubicBezTo>
                  <a:cubicBezTo>
                    <a:pt x="53" y="241"/>
                    <a:pt x="53" y="241"/>
                    <a:pt x="53" y="241"/>
                  </a:cubicBezTo>
                  <a:cubicBezTo>
                    <a:pt x="43" y="241"/>
                    <a:pt x="34" y="249"/>
                    <a:pt x="34" y="260"/>
                  </a:cubicBezTo>
                  <a:cubicBezTo>
                    <a:pt x="34" y="269"/>
                    <a:pt x="34" y="269"/>
                    <a:pt x="34" y="269"/>
                  </a:cubicBezTo>
                  <a:cubicBezTo>
                    <a:pt x="34" y="280"/>
                    <a:pt x="43" y="288"/>
                    <a:pt x="53" y="288"/>
                  </a:cubicBezTo>
                  <a:cubicBezTo>
                    <a:pt x="159" y="288"/>
                    <a:pt x="159" y="288"/>
                    <a:pt x="159" y="288"/>
                  </a:cubicBezTo>
                  <a:cubicBezTo>
                    <a:pt x="169" y="288"/>
                    <a:pt x="178" y="280"/>
                    <a:pt x="178" y="269"/>
                  </a:cubicBezTo>
                  <a:lnTo>
                    <a:pt x="178" y="260"/>
                  </a:lnTo>
                  <a:close/>
                  <a:moveTo>
                    <a:pt x="162" y="269"/>
                  </a:moveTo>
                  <a:cubicBezTo>
                    <a:pt x="162" y="271"/>
                    <a:pt x="160" y="272"/>
                    <a:pt x="159" y="272"/>
                  </a:cubicBezTo>
                  <a:cubicBezTo>
                    <a:pt x="53" y="272"/>
                    <a:pt x="53" y="272"/>
                    <a:pt x="53" y="272"/>
                  </a:cubicBezTo>
                  <a:cubicBezTo>
                    <a:pt x="51" y="272"/>
                    <a:pt x="50" y="271"/>
                    <a:pt x="50" y="269"/>
                  </a:cubicBezTo>
                  <a:cubicBezTo>
                    <a:pt x="50" y="260"/>
                    <a:pt x="50" y="260"/>
                    <a:pt x="50" y="260"/>
                  </a:cubicBezTo>
                  <a:cubicBezTo>
                    <a:pt x="50" y="258"/>
                    <a:pt x="51" y="257"/>
                    <a:pt x="53" y="257"/>
                  </a:cubicBezTo>
                  <a:cubicBezTo>
                    <a:pt x="159" y="257"/>
                    <a:pt x="159" y="257"/>
                    <a:pt x="159" y="257"/>
                  </a:cubicBezTo>
                  <a:cubicBezTo>
                    <a:pt x="160" y="257"/>
                    <a:pt x="162" y="258"/>
                    <a:pt x="162" y="260"/>
                  </a:cubicBezTo>
                  <a:lnTo>
                    <a:pt x="162" y="269"/>
                  </a:lnTo>
                  <a:close/>
                  <a:moveTo>
                    <a:pt x="178" y="192"/>
                  </a:moveTo>
                  <a:cubicBezTo>
                    <a:pt x="178" y="182"/>
                    <a:pt x="169" y="173"/>
                    <a:pt x="159" y="173"/>
                  </a:cubicBezTo>
                  <a:cubicBezTo>
                    <a:pt x="53" y="173"/>
                    <a:pt x="53" y="173"/>
                    <a:pt x="53" y="173"/>
                  </a:cubicBezTo>
                  <a:cubicBezTo>
                    <a:pt x="43" y="173"/>
                    <a:pt x="34" y="182"/>
                    <a:pt x="34" y="192"/>
                  </a:cubicBezTo>
                  <a:cubicBezTo>
                    <a:pt x="34" y="201"/>
                    <a:pt x="34" y="201"/>
                    <a:pt x="34" y="201"/>
                  </a:cubicBezTo>
                  <a:cubicBezTo>
                    <a:pt x="34" y="212"/>
                    <a:pt x="43" y="221"/>
                    <a:pt x="53" y="221"/>
                  </a:cubicBezTo>
                  <a:cubicBezTo>
                    <a:pt x="159" y="221"/>
                    <a:pt x="159" y="221"/>
                    <a:pt x="159" y="221"/>
                  </a:cubicBezTo>
                  <a:cubicBezTo>
                    <a:pt x="169" y="221"/>
                    <a:pt x="178" y="212"/>
                    <a:pt x="178" y="201"/>
                  </a:cubicBezTo>
                  <a:lnTo>
                    <a:pt x="178" y="192"/>
                  </a:lnTo>
                  <a:close/>
                  <a:moveTo>
                    <a:pt x="162" y="201"/>
                  </a:moveTo>
                  <a:cubicBezTo>
                    <a:pt x="162" y="203"/>
                    <a:pt x="160" y="205"/>
                    <a:pt x="159" y="205"/>
                  </a:cubicBezTo>
                  <a:cubicBezTo>
                    <a:pt x="53" y="205"/>
                    <a:pt x="53" y="205"/>
                    <a:pt x="53" y="205"/>
                  </a:cubicBezTo>
                  <a:cubicBezTo>
                    <a:pt x="51" y="205"/>
                    <a:pt x="50" y="203"/>
                    <a:pt x="50" y="201"/>
                  </a:cubicBezTo>
                  <a:cubicBezTo>
                    <a:pt x="50" y="192"/>
                    <a:pt x="50" y="192"/>
                    <a:pt x="50" y="192"/>
                  </a:cubicBezTo>
                  <a:cubicBezTo>
                    <a:pt x="50" y="190"/>
                    <a:pt x="51" y="189"/>
                    <a:pt x="53" y="189"/>
                  </a:cubicBezTo>
                  <a:cubicBezTo>
                    <a:pt x="159" y="189"/>
                    <a:pt x="159" y="189"/>
                    <a:pt x="159" y="189"/>
                  </a:cubicBezTo>
                  <a:cubicBezTo>
                    <a:pt x="160" y="189"/>
                    <a:pt x="162" y="190"/>
                    <a:pt x="162" y="192"/>
                  </a:cubicBezTo>
                  <a:lnTo>
                    <a:pt x="162" y="201"/>
                  </a:lnTo>
                  <a:close/>
                  <a:moveTo>
                    <a:pt x="159" y="309"/>
                  </a:moveTo>
                  <a:cubicBezTo>
                    <a:pt x="53" y="309"/>
                    <a:pt x="53" y="309"/>
                    <a:pt x="53" y="309"/>
                  </a:cubicBezTo>
                  <a:cubicBezTo>
                    <a:pt x="43" y="309"/>
                    <a:pt x="34" y="317"/>
                    <a:pt x="34" y="328"/>
                  </a:cubicBezTo>
                  <a:cubicBezTo>
                    <a:pt x="34" y="337"/>
                    <a:pt x="34" y="337"/>
                    <a:pt x="34" y="337"/>
                  </a:cubicBezTo>
                  <a:cubicBezTo>
                    <a:pt x="34" y="348"/>
                    <a:pt x="43" y="356"/>
                    <a:pt x="53" y="356"/>
                  </a:cubicBezTo>
                  <a:cubicBezTo>
                    <a:pt x="159" y="356"/>
                    <a:pt x="159" y="356"/>
                    <a:pt x="159" y="356"/>
                  </a:cubicBezTo>
                  <a:cubicBezTo>
                    <a:pt x="169" y="356"/>
                    <a:pt x="178" y="348"/>
                    <a:pt x="178" y="337"/>
                  </a:cubicBezTo>
                  <a:cubicBezTo>
                    <a:pt x="178" y="328"/>
                    <a:pt x="178" y="328"/>
                    <a:pt x="178" y="328"/>
                  </a:cubicBezTo>
                  <a:cubicBezTo>
                    <a:pt x="178" y="317"/>
                    <a:pt x="169" y="309"/>
                    <a:pt x="159" y="309"/>
                  </a:cubicBezTo>
                  <a:close/>
                  <a:moveTo>
                    <a:pt x="162" y="337"/>
                  </a:moveTo>
                  <a:cubicBezTo>
                    <a:pt x="162" y="339"/>
                    <a:pt x="160" y="340"/>
                    <a:pt x="159" y="340"/>
                  </a:cubicBezTo>
                  <a:cubicBezTo>
                    <a:pt x="53" y="340"/>
                    <a:pt x="53" y="340"/>
                    <a:pt x="53" y="340"/>
                  </a:cubicBezTo>
                  <a:cubicBezTo>
                    <a:pt x="51" y="340"/>
                    <a:pt x="50" y="339"/>
                    <a:pt x="50" y="337"/>
                  </a:cubicBezTo>
                  <a:cubicBezTo>
                    <a:pt x="50" y="328"/>
                    <a:pt x="50" y="328"/>
                    <a:pt x="50" y="328"/>
                  </a:cubicBezTo>
                  <a:cubicBezTo>
                    <a:pt x="50" y="326"/>
                    <a:pt x="51" y="325"/>
                    <a:pt x="53" y="325"/>
                  </a:cubicBezTo>
                  <a:cubicBezTo>
                    <a:pt x="159" y="325"/>
                    <a:pt x="159" y="325"/>
                    <a:pt x="159" y="325"/>
                  </a:cubicBezTo>
                  <a:cubicBezTo>
                    <a:pt x="160" y="325"/>
                    <a:pt x="162" y="326"/>
                    <a:pt x="162" y="328"/>
                  </a:cubicBezTo>
                  <a:lnTo>
                    <a:pt x="162" y="337"/>
                  </a:lnTo>
                  <a:close/>
                </a:path>
              </a:pathLst>
            </a:custGeom>
            <a:solidFill>
              <a:schemeClr val="bg1">
                <a:lumMod val="85000"/>
              </a:schemeClr>
            </a:solidFill>
            <a:ln>
              <a:noFill/>
            </a:ln>
          </p:spPr>
          <p:txBody>
            <a:bodyPr/>
            <a:lstStyle/>
            <a:p>
              <a:endParaRPr lang="en-US"/>
            </a:p>
          </p:txBody>
        </p:sp>
        <p:sp>
          <p:nvSpPr>
            <p:cNvPr id="8" name="Freeform 3"/>
            <p:cNvSpPr>
              <a:spLocks noChangeAspect="1"/>
            </p:cNvSpPr>
            <p:nvPr/>
          </p:nvSpPr>
          <p:spPr bwMode="auto">
            <a:xfrm>
              <a:off x="843405" y="3442030"/>
              <a:ext cx="1044762" cy="747833"/>
            </a:xfrm>
            <a:custGeom>
              <a:avLst/>
              <a:gdLst>
                <a:gd name="T0" fmla="*/ 2147483647 w 462"/>
                <a:gd name="T1" fmla="*/ 2147483647 h 293"/>
                <a:gd name="T2" fmla="*/ 2147483647 w 462"/>
                <a:gd name="T3" fmla="*/ 2147483647 h 293"/>
                <a:gd name="T4" fmla="*/ 2147483647 w 462"/>
                <a:gd name="T5" fmla="*/ 2147483647 h 293"/>
                <a:gd name="T6" fmla="*/ 2147483647 w 462"/>
                <a:gd name="T7" fmla="*/ 2147483647 h 293"/>
                <a:gd name="T8" fmla="*/ 2147483647 w 462"/>
                <a:gd name="T9" fmla="*/ 2147483647 h 293"/>
                <a:gd name="T10" fmla="*/ 2147483647 w 462"/>
                <a:gd name="T11" fmla="*/ 2147483647 h 293"/>
                <a:gd name="T12" fmla="*/ 2147483647 w 462"/>
                <a:gd name="T13" fmla="*/ 2147483647 h 293"/>
                <a:gd name="T14" fmla="*/ 2147483647 w 462"/>
                <a:gd name="T15" fmla="*/ 2147483647 h 293"/>
                <a:gd name="T16" fmla="*/ 2147483647 w 462"/>
                <a:gd name="T17" fmla="*/ 2147483647 h 293"/>
                <a:gd name="T18" fmla="*/ 2147483647 w 462"/>
                <a:gd name="T19" fmla="*/ 2147483647 h 293"/>
                <a:gd name="T20" fmla="*/ 2147483647 w 462"/>
                <a:gd name="T21" fmla="*/ 2147483647 h 293"/>
                <a:gd name="T22" fmla="*/ 2147483647 w 462"/>
                <a:gd name="T23" fmla="*/ 2147483647 h 293"/>
                <a:gd name="T24" fmla="*/ 2147483647 w 462"/>
                <a:gd name="T25" fmla="*/ 2147483647 h 293"/>
                <a:gd name="T26" fmla="*/ 2147483647 w 462"/>
                <a:gd name="T27" fmla="*/ 2147483647 h 293"/>
                <a:gd name="T28" fmla="*/ 2147483647 w 462"/>
                <a:gd name="T29" fmla="*/ 2147483647 h 293"/>
                <a:gd name="T30" fmla="*/ 2147483647 w 462"/>
                <a:gd name="T31" fmla="*/ 2147483647 h 293"/>
                <a:gd name="T32" fmla="*/ 2147483647 w 462"/>
                <a:gd name="T33" fmla="*/ 2147483647 h 293"/>
                <a:gd name="T34" fmla="*/ 2147483647 w 462"/>
                <a:gd name="T35" fmla="*/ 2147483647 h 293"/>
                <a:gd name="T36" fmla="*/ 2147483647 w 462"/>
                <a:gd name="T37" fmla="*/ 2147483647 h 293"/>
                <a:gd name="T38" fmla="*/ 2147483647 w 462"/>
                <a:gd name="T39" fmla="*/ 2147483647 h 293"/>
                <a:gd name="T40" fmla="*/ 2147483647 w 462"/>
                <a:gd name="T41" fmla="*/ 2147483647 h 293"/>
                <a:gd name="T42" fmla="*/ 2147483647 w 462"/>
                <a:gd name="T43" fmla="*/ 2147483647 h 293"/>
                <a:gd name="T44" fmla="*/ 2147483647 w 462"/>
                <a:gd name="T45" fmla="*/ 2147483647 h 293"/>
                <a:gd name="T46" fmla="*/ 2147483647 w 462"/>
                <a:gd name="T47" fmla="*/ 2147483647 h 293"/>
                <a:gd name="T48" fmla="*/ 2147483647 w 462"/>
                <a:gd name="T49" fmla="*/ 2147483647 h 293"/>
                <a:gd name="T50" fmla="*/ 2147483647 w 462"/>
                <a:gd name="T51" fmla="*/ 2147483647 h 293"/>
                <a:gd name="T52" fmla="*/ 2147483647 w 462"/>
                <a:gd name="T53" fmla="*/ 0 h 293"/>
                <a:gd name="T54" fmla="*/ 2147483647 w 462"/>
                <a:gd name="T55" fmla="*/ 2147483647 h 293"/>
                <a:gd name="T56" fmla="*/ 0 w 462"/>
                <a:gd name="T57" fmla="*/ 2147483647 h 293"/>
                <a:gd name="T58" fmla="*/ 2147483647 w 462"/>
                <a:gd name="T59" fmla="*/ 2147483647 h 293"/>
                <a:gd name="T60" fmla="*/ 2147483647 w 462"/>
                <a:gd name="T61" fmla="*/ 2147483647 h 293"/>
                <a:gd name="T62" fmla="*/ 2147483647 w 462"/>
                <a:gd name="T63" fmla="*/ 2147483647 h 293"/>
                <a:gd name="T64" fmla="*/ 2147483647 w 462"/>
                <a:gd name="T65" fmla="*/ 2147483647 h 2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2" h="293">
                  <a:moveTo>
                    <a:pt x="435" y="148"/>
                  </a:moveTo>
                  <a:cubicBezTo>
                    <a:pt x="437" y="140"/>
                    <a:pt x="439" y="132"/>
                    <a:pt x="439" y="123"/>
                  </a:cubicBezTo>
                  <a:cubicBezTo>
                    <a:pt x="439" y="104"/>
                    <a:pt x="433" y="86"/>
                    <a:pt x="422" y="70"/>
                  </a:cubicBezTo>
                  <a:cubicBezTo>
                    <a:pt x="420" y="67"/>
                    <a:pt x="415" y="66"/>
                    <a:pt x="411" y="68"/>
                  </a:cubicBezTo>
                  <a:cubicBezTo>
                    <a:pt x="407" y="71"/>
                    <a:pt x="406" y="76"/>
                    <a:pt x="409" y="79"/>
                  </a:cubicBezTo>
                  <a:cubicBezTo>
                    <a:pt x="418" y="92"/>
                    <a:pt x="423" y="108"/>
                    <a:pt x="423" y="123"/>
                  </a:cubicBezTo>
                  <a:cubicBezTo>
                    <a:pt x="423" y="132"/>
                    <a:pt x="421" y="140"/>
                    <a:pt x="419" y="148"/>
                  </a:cubicBezTo>
                  <a:cubicBezTo>
                    <a:pt x="418" y="151"/>
                    <a:pt x="419" y="154"/>
                    <a:pt x="421" y="156"/>
                  </a:cubicBezTo>
                  <a:cubicBezTo>
                    <a:pt x="437" y="170"/>
                    <a:pt x="446" y="189"/>
                    <a:pt x="446" y="209"/>
                  </a:cubicBezTo>
                  <a:cubicBezTo>
                    <a:pt x="446" y="247"/>
                    <a:pt x="415" y="277"/>
                    <a:pt x="378" y="277"/>
                  </a:cubicBezTo>
                  <a:cubicBezTo>
                    <a:pt x="88" y="277"/>
                    <a:pt x="88" y="277"/>
                    <a:pt x="88" y="277"/>
                  </a:cubicBezTo>
                  <a:cubicBezTo>
                    <a:pt x="48" y="277"/>
                    <a:pt x="16" y="245"/>
                    <a:pt x="16" y="206"/>
                  </a:cubicBezTo>
                  <a:cubicBezTo>
                    <a:pt x="16" y="178"/>
                    <a:pt x="31" y="154"/>
                    <a:pt x="56" y="141"/>
                  </a:cubicBezTo>
                  <a:cubicBezTo>
                    <a:pt x="59" y="140"/>
                    <a:pt x="60" y="137"/>
                    <a:pt x="60" y="134"/>
                  </a:cubicBezTo>
                  <a:cubicBezTo>
                    <a:pt x="60" y="134"/>
                    <a:pt x="60" y="133"/>
                    <a:pt x="60" y="133"/>
                  </a:cubicBezTo>
                  <a:cubicBezTo>
                    <a:pt x="60" y="69"/>
                    <a:pt x="113" y="16"/>
                    <a:pt x="178" y="16"/>
                  </a:cubicBezTo>
                  <a:cubicBezTo>
                    <a:pt x="217" y="16"/>
                    <a:pt x="254" y="36"/>
                    <a:pt x="276" y="68"/>
                  </a:cubicBezTo>
                  <a:cubicBezTo>
                    <a:pt x="277" y="70"/>
                    <a:pt x="279" y="72"/>
                    <a:pt x="282" y="72"/>
                  </a:cubicBezTo>
                  <a:cubicBezTo>
                    <a:pt x="284" y="72"/>
                    <a:pt x="287" y="71"/>
                    <a:pt x="288" y="70"/>
                  </a:cubicBezTo>
                  <a:cubicBezTo>
                    <a:pt x="288" y="70"/>
                    <a:pt x="289" y="69"/>
                    <a:pt x="289" y="69"/>
                  </a:cubicBezTo>
                  <a:cubicBezTo>
                    <a:pt x="290" y="68"/>
                    <a:pt x="309" y="45"/>
                    <a:pt x="344" y="45"/>
                  </a:cubicBezTo>
                  <a:cubicBezTo>
                    <a:pt x="360" y="45"/>
                    <a:pt x="375" y="50"/>
                    <a:pt x="388" y="59"/>
                  </a:cubicBezTo>
                  <a:cubicBezTo>
                    <a:pt x="392" y="61"/>
                    <a:pt x="397" y="60"/>
                    <a:pt x="399" y="56"/>
                  </a:cubicBezTo>
                  <a:cubicBezTo>
                    <a:pt x="402" y="53"/>
                    <a:pt x="401" y="48"/>
                    <a:pt x="397" y="45"/>
                  </a:cubicBezTo>
                  <a:cubicBezTo>
                    <a:pt x="381" y="35"/>
                    <a:pt x="363" y="29"/>
                    <a:pt x="344" y="29"/>
                  </a:cubicBezTo>
                  <a:cubicBezTo>
                    <a:pt x="314" y="29"/>
                    <a:pt x="294" y="43"/>
                    <a:pt x="284" y="52"/>
                  </a:cubicBezTo>
                  <a:cubicBezTo>
                    <a:pt x="258" y="19"/>
                    <a:pt x="220" y="0"/>
                    <a:pt x="178" y="0"/>
                  </a:cubicBezTo>
                  <a:cubicBezTo>
                    <a:pt x="106" y="0"/>
                    <a:pt x="47" y="58"/>
                    <a:pt x="44" y="129"/>
                  </a:cubicBezTo>
                  <a:cubicBezTo>
                    <a:pt x="17" y="145"/>
                    <a:pt x="0" y="174"/>
                    <a:pt x="0" y="206"/>
                  </a:cubicBezTo>
                  <a:cubicBezTo>
                    <a:pt x="0" y="254"/>
                    <a:pt x="39" y="293"/>
                    <a:pt x="88" y="293"/>
                  </a:cubicBezTo>
                  <a:cubicBezTo>
                    <a:pt x="378" y="293"/>
                    <a:pt x="378" y="293"/>
                    <a:pt x="378" y="293"/>
                  </a:cubicBezTo>
                  <a:cubicBezTo>
                    <a:pt x="424" y="293"/>
                    <a:pt x="462" y="256"/>
                    <a:pt x="462" y="209"/>
                  </a:cubicBezTo>
                  <a:cubicBezTo>
                    <a:pt x="462" y="186"/>
                    <a:pt x="452" y="164"/>
                    <a:pt x="435" y="148"/>
                  </a:cubicBezTo>
                  <a:close/>
                </a:path>
              </a:pathLst>
            </a:custGeom>
            <a:solidFill>
              <a:srgbClr val="8F3F7B"/>
            </a:solidFill>
            <a:ln>
              <a:noFill/>
            </a:ln>
            <a:extLst/>
          </p:spPr>
          <p:txBody>
            <a:bodyPr/>
            <a:lstStyle/>
            <a:p>
              <a:endParaRPr lang="en-US"/>
            </a:p>
          </p:txBody>
        </p:sp>
        <p:sp>
          <p:nvSpPr>
            <p:cNvPr id="23" name="Rectangle 22"/>
            <p:cNvSpPr/>
            <p:nvPr/>
          </p:nvSpPr>
          <p:spPr bwMode="auto">
            <a:xfrm rot="16200000">
              <a:off x="1409130" y="3364542"/>
              <a:ext cx="45719" cy="132406"/>
            </a:xfrm>
            <a:prstGeom prst="rect">
              <a:avLst/>
            </a:prstGeom>
            <a:noFill/>
            <a:ln w="12700" cap="flat" cmpd="sng" algn="ctr">
              <a:no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grpSp>
      <p:cxnSp>
        <p:nvCxnSpPr>
          <p:cNvPr id="30" name="Connector: Elbow 29"/>
          <p:cNvCxnSpPr>
            <a:stCxn id="23" idx="3"/>
            <a:endCxn id="20" idx="1"/>
          </p:cNvCxnSpPr>
          <p:nvPr/>
        </p:nvCxnSpPr>
        <p:spPr bwMode="auto">
          <a:xfrm rot="5400000" flipH="1" flipV="1">
            <a:off x="681109" y="2805605"/>
            <a:ext cx="1597999" cy="389351"/>
          </a:xfrm>
          <a:prstGeom prst="bentConnector2">
            <a:avLst/>
          </a:prstGeom>
          <a:solidFill>
            <a:schemeClr val="accent1"/>
          </a:solidFill>
          <a:ln w="12700" cap="flat" cmpd="sng" algn="ctr">
            <a:solidFill>
              <a:schemeClr val="tx1"/>
            </a:solidFill>
            <a:prstDash val="solid"/>
            <a:round/>
            <a:headEnd type="triangle"/>
            <a:tailEnd type="triangle"/>
          </a:ln>
          <a:effectLst/>
        </p:spPr>
      </p:cxnSp>
      <p:sp>
        <p:nvSpPr>
          <p:cNvPr id="36" name="Content Placeholder 1"/>
          <p:cNvSpPr>
            <a:spLocks noGrp="1"/>
          </p:cNvSpPr>
          <p:nvPr>
            <p:ph idx="1"/>
          </p:nvPr>
        </p:nvSpPr>
        <p:spPr>
          <a:xfrm>
            <a:off x="3627149" y="1483113"/>
            <a:ext cx="7637184" cy="653950"/>
          </a:xfrm>
          <a:noFill/>
          <a:ln>
            <a:noFill/>
          </a:ln>
        </p:spPr>
        <p:txBody>
          <a:bodyPr/>
          <a:lstStyle/>
          <a:p>
            <a:r>
              <a:rPr lang="en-US" sz="1600" b="1" dirty="0"/>
              <a:t>Ultra-low Latency</a:t>
            </a:r>
            <a:r>
              <a:rPr lang="en-US" sz="1600" dirty="0"/>
              <a:t> is critical for process operation: delay limit violation or/and delay variation causes serious service degradation/collapse</a:t>
            </a:r>
          </a:p>
        </p:txBody>
      </p:sp>
      <p:sp>
        <p:nvSpPr>
          <p:cNvPr id="37" name="Content Placeholder 1"/>
          <p:cNvSpPr txBox="1">
            <a:spLocks/>
          </p:cNvSpPr>
          <p:nvPr/>
        </p:nvSpPr>
        <p:spPr bwMode="auto">
          <a:xfrm>
            <a:off x="3578574" y="3237075"/>
            <a:ext cx="7637184" cy="469293"/>
          </a:xfrm>
          <a:prstGeom prst="rect">
            <a:avLst/>
          </a:prstGeom>
          <a:noFill/>
          <a:ln w="9525">
            <a:noFill/>
            <a:miter lim="800000"/>
            <a:headEnd/>
            <a:tailEnd/>
          </a:ln>
        </p:spPr>
        <p:txBody>
          <a:bodyPr vert="horz" wrap="square" lIns="72000" tIns="0" rIns="72000" bIns="0" numCol="1" anchor="t" anchorCtr="0" compatLnSpc="1">
            <a:prstTxWarp prst="textNoShape">
              <a:avLst/>
            </a:prstTxWarp>
          </a:bodyPr>
          <a:lstStyle>
            <a:lvl1pPr marL="176213" indent="-176213" algn="l" rtl="0" eaLnBrk="1" fontAlgn="base" hangingPunct="1">
              <a:spcBef>
                <a:spcPct val="20000"/>
              </a:spcBef>
              <a:spcAft>
                <a:spcPct val="0"/>
              </a:spcAft>
              <a:buClr>
                <a:srgbClr val="00A9D4"/>
              </a:buClr>
              <a:buFont typeface="Arial" charset="0"/>
              <a:buChar char="›"/>
              <a:defRPr sz="2400">
                <a:solidFill>
                  <a:schemeClr val="tx1"/>
                </a:solidFill>
                <a:latin typeface="+mn-lt"/>
                <a:ea typeface="+mn-ea"/>
                <a:cs typeface="+mn-cs"/>
              </a:defRPr>
            </a:lvl1pPr>
            <a:lvl2pPr marL="533400" indent="-177800"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2pPr>
            <a:lvl3pPr marL="892175" indent="-179388" algn="l" rtl="0" eaLnBrk="1" fontAlgn="base" hangingPunct="1">
              <a:spcBef>
                <a:spcPct val="20000"/>
              </a:spcBef>
              <a:spcAft>
                <a:spcPct val="0"/>
              </a:spcAft>
              <a:buClr>
                <a:srgbClr val="92CCE5"/>
              </a:buClr>
              <a:buFont typeface="Ericsson Capital TT" pitchFamily="2" charset="0"/>
              <a:buChar char="›"/>
              <a:defRPr sz="2000">
                <a:solidFill>
                  <a:schemeClr val="tx1"/>
                </a:solidFill>
                <a:latin typeface="+mn-lt"/>
              </a:defRPr>
            </a:lvl3pPr>
            <a:lvl4pPr marL="125253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4pPr>
            <a:lvl5pPr marL="16144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5pPr>
            <a:lvl6pPr marL="20716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9pPr>
          </a:lstStyle>
          <a:p>
            <a:r>
              <a:rPr lang="en-US" sz="1600" b="1" kern="0" dirty="0"/>
              <a:t>High reliability</a:t>
            </a:r>
            <a:r>
              <a:rPr lang="en-US" sz="1600" kern="0" dirty="0"/>
              <a:t> is required to avoid unnecessary service collapse in case of a failure on the communication path</a:t>
            </a:r>
          </a:p>
        </p:txBody>
      </p:sp>
      <p:sp>
        <p:nvSpPr>
          <p:cNvPr id="40" name="Rectangle: Rounded Corners 39"/>
          <p:cNvSpPr/>
          <p:nvPr/>
        </p:nvSpPr>
        <p:spPr bwMode="auto">
          <a:xfrm>
            <a:off x="3310821" y="2130307"/>
            <a:ext cx="8172687" cy="621791"/>
          </a:xfrm>
          <a:prstGeom prst="roundRect">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72000" tIns="45720" rIns="72000" bIns="45720" numCol="1" rtlCol="0" anchor="t" anchorCtr="0" compatLnSpc="1">
            <a:prstTxWarp prst="textNoShape">
              <a:avLst/>
            </a:prstTxWarp>
          </a:bodyPr>
          <a:lstStyle/>
          <a:p>
            <a:pPr lvl="1" algn="ctr"/>
            <a:r>
              <a:rPr lang="en-US" sz="1600" b="1" dirty="0">
                <a:solidFill>
                  <a:schemeClr val="bg1"/>
                </a:solidFill>
              </a:rPr>
              <a:t>Deployment of virtualized Control functions has to fulfill the latency requirements</a:t>
            </a:r>
          </a:p>
        </p:txBody>
      </p:sp>
      <p:sp>
        <p:nvSpPr>
          <p:cNvPr id="41" name="Rectangle: Rounded Corners 40"/>
          <p:cNvSpPr/>
          <p:nvPr/>
        </p:nvSpPr>
        <p:spPr bwMode="auto">
          <a:xfrm>
            <a:off x="3360840" y="3884207"/>
            <a:ext cx="8122667" cy="650958"/>
          </a:xfrm>
          <a:prstGeom prst="roundRect">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72000" tIns="45720" rIns="72000" bIns="45720" numCol="1" rtlCol="0" anchor="t" anchorCtr="0" compatLnSpc="1">
            <a:prstTxWarp prst="textNoShape">
              <a:avLst/>
            </a:prstTxWarp>
          </a:bodyPr>
          <a:lstStyle/>
          <a:p>
            <a:pPr lvl="1" algn="ctr"/>
            <a:r>
              <a:rPr lang="en-US" sz="1600" b="1" kern="0" dirty="0">
                <a:solidFill>
                  <a:schemeClr val="bg1"/>
                </a:solidFill>
              </a:rPr>
              <a:t>Target Fault tolerance level can only be guaranteed by the proper isolation of networking and compute resources </a:t>
            </a:r>
          </a:p>
        </p:txBody>
      </p:sp>
      <p:sp>
        <p:nvSpPr>
          <p:cNvPr id="42" name="TextBox 41"/>
          <p:cNvSpPr txBox="1"/>
          <p:nvPr/>
        </p:nvSpPr>
        <p:spPr>
          <a:xfrm>
            <a:off x="596346" y="1319914"/>
            <a:ext cx="2526497" cy="523220"/>
          </a:xfrm>
          <a:prstGeom prst="rect">
            <a:avLst/>
          </a:prstGeom>
          <a:noFill/>
        </p:spPr>
        <p:txBody>
          <a:bodyPr wrap="square" rtlCol="0">
            <a:spAutoFit/>
          </a:bodyPr>
          <a:lstStyle/>
          <a:p>
            <a:pPr algn="ctr"/>
            <a:r>
              <a:rPr lang="en-US" sz="1400" dirty="0"/>
              <a:t>~2-8ms cycle time is needed for the safe operation</a:t>
            </a:r>
          </a:p>
        </p:txBody>
      </p:sp>
    </p:spTree>
    <p:extLst>
      <p:ext uri="{BB962C8B-B14F-4D97-AF65-F5344CB8AC3E}">
        <p14:creationId xmlns:p14="http://schemas.microsoft.com/office/powerpoint/2010/main" val="75869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0" grpId="0" animBg="1"/>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59096" y="1178553"/>
            <a:ext cx="5778376" cy="5222388"/>
          </a:xfrm>
        </p:spPr>
        <p:txBody>
          <a:bodyPr/>
          <a:lstStyle/>
          <a:p>
            <a:r>
              <a:rPr lang="en-US" sz="1400" b="1" dirty="0"/>
              <a:t>Factory premise:</a:t>
            </a:r>
          </a:p>
          <a:p>
            <a:pPr lvl="1"/>
            <a:r>
              <a:rPr lang="en-US" sz="1200" b="1" dirty="0"/>
              <a:t>Industry Cloud </a:t>
            </a:r>
            <a:r>
              <a:rPr lang="en-US" sz="1200" dirty="0"/>
              <a:t>with computing and networking resources managed by the Factory owner + Orchestrator</a:t>
            </a:r>
            <a:endParaRPr lang="hu-HU" sz="1200" dirty="0"/>
          </a:p>
          <a:p>
            <a:pPr lvl="1"/>
            <a:r>
              <a:rPr lang="hu-HU" sz="1200" b="1" dirty="0"/>
              <a:t>5G</a:t>
            </a:r>
            <a:r>
              <a:rPr lang="en-US" sz="1200" b="1" dirty="0"/>
              <a:t>-</a:t>
            </a:r>
            <a:r>
              <a:rPr lang="hu-HU" sz="1200" b="1" dirty="0" err="1"/>
              <a:t>based</a:t>
            </a:r>
            <a:r>
              <a:rPr lang="hu-HU" sz="1200" b="1" dirty="0"/>
              <a:t> </a:t>
            </a:r>
            <a:r>
              <a:rPr lang="en-US" sz="1200" b="1" dirty="0"/>
              <a:t>Local network</a:t>
            </a:r>
            <a:r>
              <a:rPr lang="en-US" sz="1200" dirty="0"/>
              <a:t> (including radio, transport, required core entities) deployed and managed by the </a:t>
            </a:r>
            <a:r>
              <a:rPr lang="en-US" sz="1200" b="1" dirty="0"/>
              <a:t>Regional Provider </a:t>
            </a:r>
            <a:r>
              <a:rPr lang="en-US" sz="1200" dirty="0"/>
              <a:t>+</a:t>
            </a:r>
            <a:r>
              <a:rPr lang="en-US" sz="1200" b="1" dirty="0"/>
              <a:t> </a:t>
            </a:r>
            <a:r>
              <a:rPr lang="en-US" sz="1200" dirty="0"/>
              <a:t>Orchestrator </a:t>
            </a:r>
          </a:p>
          <a:p>
            <a:pPr lvl="1"/>
            <a:r>
              <a:rPr lang="en-US" sz="1200" dirty="0"/>
              <a:t>Ultra-low latency is provided among devices/functions deployed at Factory premise</a:t>
            </a:r>
            <a:endParaRPr lang="en-US" sz="800" dirty="0"/>
          </a:p>
          <a:p>
            <a:endParaRPr lang="en-US" sz="1400" b="1" dirty="0"/>
          </a:p>
          <a:p>
            <a:r>
              <a:rPr lang="en-US" sz="1400" b="1" dirty="0"/>
              <a:t>Reginal provider </a:t>
            </a:r>
            <a:r>
              <a:rPr lang="en-US" sz="1400" dirty="0"/>
              <a:t>with orchestrated networking and compute resources</a:t>
            </a:r>
          </a:p>
          <a:p>
            <a:pPr lvl="1"/>
            <a:r>
              <a:rPr lang="en-US" sz="1200" dirty="0"/>
              <a:t>Higher delay has to be considered towards Factory premise</a:t>
            </a:r>
          </a:p>
          <a:p>
            <a:endParaRPr lang="en-US" sz="1400" dirty="0"/>
          </a:p>
          <a:p>
            <a:r>
              <a:rPr lang="en-US" sz="1400" b="1" dirty="0"/>
              <a:t>International Provider</a:t>
            </a:r>
          </a:p>
          <a:p>
            <a:pPr lvl="1"/>
            <a:r>
              <a:rPr lang="en-US" sz="1200" dirty="0"/>
              <a:t>Top orchestrator: integration of Regional Providers</a:t>
            </a:r>
          </a:p>
          <a:p>
            <a:pPr lvl="1"/>
            <a:endParaRPr lang="en-US" sz="1000" b="1" dirty="0"/>
          </a:p>
          <a:p>
            <a:r>
              <a:rPr lang="en-US" sz="1400" b="1" dirty="0"/>
              <a:t>Cloud-enabled Factory Automation control: </a:t>
            </a:r>
            <a:r>
              <a:rPr lang="en-US" sz="1400" dirty="0"/>
              <a:t>e.g. PLC as VNF</a:t>
            </a:r>
          </a:p>
          <a:p>
            <a:pPr lvl="1"/>
            <a:r>
              <a:rPr lang="en-US" sz="1200" dirty="0"/>
              <a:t>Can be deployed on Factory local or remote sites depending on latency, reliability requirements of the service</a:t>
            </a:r>
          </a:p>
          <a:p>
            <a:pPr lvl="1"/>
            <a:endParaRPr lang="en-US" sz="1400" dirty="0"/>
          </a:p>
          <a:p>
            <a:r>
              <a:rPr lang="en-US" sz="1400" b="1" dirty="0"/>
              <a:t>Multi-operator, Multi-domain hierarchical Orchestration</a:t>
            </a:r>
          </a:p>
          <a:p>
            <a:pPr lvl="1"/>
            <a:r>
              <a:rPr lang="en-US" sz="1200" dirty="0"/>
              <a:t>Integrated and automated resource handling</a:t>
            </a:r>
          </a:p>
          <a:p>
            <a:pPr lvl="1"/>
            <a:r>
              <a:rPr lang="en-US" sz="1200" dirty="0"/>
              <a:t>Latency and reliability requirements </a:t>
            </a:r>
            <a:r>
              <a:rPr lang="en-US" sz="1200" dirty="0" smtClean="0"/>
              <a:t>are </a:t>
            </a:r>
            <a:r>
              <a:rPr lang="en-US" sz="1200" dirty="0"/>
              <a:t>considered</a:t>
            </a:r>
          </a:p>
        </p:txBody>
      </p:sp>
      <p:sp>
        <p:nvSpPr>
          <p:cNvPr id="3" name="Title 2"/>
          <p:cNvSpPr>
            <a:spLocks noGrp="1"/>
          </p:cNvSpPr>
          <p:nvPr>
            <p:ph type="title"/>
          </p:nvPr>
        </p:nvSpPr>
        <p:spPr>
          <a:xfrm>
            <a:off x="395785" y="239740"/>
            <a:ext cx="10789050" cy="1085371"/>
          </a:xfrm>
        </p:spPr>
        <p:txBody>
          <a:bodyPr>
            <a:normAutofit/>
          </a:bodyPr>
          <a:lstStyle/>
          <a:p>
            <a:r>
              <a:rPr lang="en-US" sz="3600" b="1" dirty="0"/>
              <a:t>Multi-Provider Factory Automatization</a:t>
            </a:r>
            <a:br>
              <a:rPr lang="en-US" sz="3600" b="1" dirty="0"/>
            </a:br>
            <a:r>
              <a:rPr lang="en-US" sz="2800" b="1" dirty="0">
                <a:solidFill>
                  <a:srgbClr val="3692FF"/>
                </a:solidFill>
              </a:rPr>
              <a:t>A Showcase for NFV Orchestration</a:t>
            </a:r>
            <a:endParaRPr lang="en-US" sz="3200" b="1" dirty="0">
              <a:solidFill>
                <a:srgbClr val="3692FF"/>
              </a:solidFill>
            </a:endParaRPr>
          </a:p>
        </p:txBody>
      </p:sp>
      <p:grpSp>
        <p:nvGrpSpPr>
          <p:cNvPr id="107" name="Group 106"/>
          <p:cNvGrpSpPr/>
          <p:nvPr/>
        </p:nvGrpSpPr>
        <p:grpSpPr>
          <a:xfrm>
            <a:off x="289532" y="1178552"/>
            <a:ext cx="5964508" cy="5357700"/>
            <a:chOff x="289532" y="1178552"/>
            <a:chExt cx="5964508" cy="5357700"/>
          </a:xfrm>
        </p:grpSpPr>
        <p:sp>
          <p:nvSpPr>
            <p:cNvPr id="4" name="Rectangle: Rounded Corners 3"/>
            <p:cNvSpPr/>
            <p:nvPr/>
          </p:nvSpPr>
          <p:spPr bwMode="auto">
            <a:xfrm>
              <a:off x="3417689" y="2233749"/>
              <a:ext cx="2836351" cy="4302503"/>
            </a:xfrm>
            <a:prstGeom prst="roundRect">
              <a:avLst>
                <a:gd name="adj" fmla="val 2047"/>
              </a:avLst>
            </a:prstGeom>
            <a:solidFill>
              <a:srgbClr val="FFE6C4">
                <a:alpha val="50196"/>
              </a:srgbClr>
            </a:solidFill>
            <a:ln w="12700" cap="flat" cmpd="sng" algn="ctr">
              <a:solidFill>
                <a:schemeClr val="bg2">
                  <a:lumMod val="60000"/>
                  <a:lumOff val="40000"/>
                </a:schemeClr>
              </a:solidFill>
              <a:prstDash val="solid"/>
              <a:round/>
              <a:headEnd type="none" w="med" len="med"/>
              <a:tailEnd type="none" w="med" len="med"/>
            </a:ln>
            <a:effectLst/>
          </p:spPr>
          <p:txBody>
            <a:bodyPr vert="horz" wrap="squar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Regional provider</a:t>
              </a:r>
            </a:p>
          </p:txBody>
        </p:sp>
        <p:sp>
          <p:nvSpPr>
            <p:cNvPr id="5" name="Rectangle: Rounded Corners 4"/>
            <p:cNvSpPr/>
            <p:nvPr/>
          </p:nvSpPr>
          <p:spPr bwMode="auto">
            <a:xfrm>
              <a:off x="289532" y="2233749"/>
              <a:ext cx="3061704" cy="4302503"/>
            </a:xfrm>
            <a:prstGeom prst="roundRect">
              <a:avLst>
                <a:gd name="adj" fmla="val 2047"/>
              </a:avLst>
            </a:prstGeom>
            <a:solidFill>
              <a:schemeClr val="bg1">
                <a:lumMod val="95000"/>
              </a:schemeClr>
            </a:solidFill>
            <a:ln w="12700" cap="flat" cmpd="sng" algn="ctr">
              <a:solidFill>
                <a:schemeClr val="bg2">
                  <a:lumMod val="60000"/>
                  <a:lumOff val="40000"/>
                </a:schemeClr>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Factory premise</a:t>
              </a:r>
            </a:p>
          </p:txBody>
        </p:sp>
        <p:cxnSp>
          <p:nvCxnSpPr>
            <p:cNvPr id="7" name="Straight Connector 6"/>
            <p:cNvCxnSpPr>
              <a:stCxn id="66" idx="2"/>
            </p:cNvCxnSpPr>
            <p:nvPr/>
          </p:nvCxnSpPr>
          <p:spPr bwMode="auto">
            <a:xfrm flipH="1">
              <a:off x="1063486" y="5492000"/>
              <a:ext cx="298251" cy="18597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8" name="Straight Connector 7"/>
            <p:cNvCxnSpPr>
              <a:stCxn id="66" idx="2"/>
            </p:cNvCxnSpPr>
            <p:nvPr/>
          </p:nvCxnSpPr>
          <p:spPr bwMode="auto">
            <a:xfrm>
              <a:off x="1361737" y="5492000"/>
              <a:ext cx="207580" cy="181461"/>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9" name="Freeform 3"/>
            <p:cNvSpPr>
              <a:spLocks noChangeAspect="1" noEditPoints="1"/>
            </p:cNvSpPr>
            <p:nvPr/>
          </p:nvSpPr>
          <p:spPr bwMode="auto">
            <a:xfrm flipH="1">
              <a:off x="1435745" y="2405777"/>
              <a:ext cx="430618" cy="519933"/>
            </a:xfrm>
            <a:custGeom>
              <a:avLst/>
              <a:gdLst>
                <a:gd name="T0" fmla="*/ 2147483647 w 378"/>
                <a:gd name="T1" fmla="*/ 2147483647 h 395"/>
                <a:gd name="T2" fmla="*/ 2147483647 w 378"/>
                <a:gd name="T3" fmla="*/ 2147483647 h 395"/>
                <a:gd name="T4" fmla="*/ 2147483647 w 378"/>
                <a:gd name="T5" fmla="*/ 2147483647 h 395"/>
                <a:gd name="T6" fmla="*/ 2147483647 w 378"/>
                <a:gd name="T7" fmla="*/ 2147483647 h 395"/>
                <a:gd name="T8" fmla="*/ 2147483647 w 378"/>
                <a:gd name="T9" fmla="*/ 2147483647 h 395"/>
                <a:gd name="T10" fmla="*/ 2147483647 w 378"/>
                <a:gd name="T11" fmla="*/ 2147483647 h 395"/>
                <a:gd name="T12" fmla="*/ 2147483647 w 378"/>
                <a:gd name="T13" fmla="*/ 2147483647 h 395"/>
                <a:gd name="T14" fmla="*/ 2147483647 w 378"/>
                <a:gd name="T15" fmla="*/ 2147483647 h 395"/>
                <a:gd name="T16" fmla="*/ 2147483647 w 378"/>
                <a:gd name="T17" fmla="*/ 2147483647 h 395"/>
                <a:gd name="T18" fmla="*/ 2147483647 w 378"/>
                <a:gd name="T19" fmla="*/ 2147483647 h 395"/>
                <a:gd name="T20" fmla="*/ 2147483647 w 378"/>
                <a:gd name="T21" fmla="*/ 2147483647 h 395"/>
                <a:gd name="T22" fmla="*/ 2147483647 w 378"/>
                <a:gd name="T23" fmla="*/ 2147483647 h 395"/>
                <a:gd name="T24" fmla="*/ 2147483647 w 378"/>
                <a:gd name="T25" fmla="*/ 2147483647 h 395"/>
                <a:gd name="T26" fmla="*/ 2147483647 w 378"/>
                <a:gd name="T27" fmla="*/ 2147483647 h 395"/>
                <a:gd name="T28" fmla="*/ 2147483647 w 378"/>
                <a:gd name="T29" fmla="*/ 2147483647 h 395"/>
                <a:gd name="T30" fmla="*/ 2147483647 w 378"/>
                <a:gd name="T31" fmla="*/ 2147483647 h 395"/>
                <a:gd name="T32" fmla="*/ 2147483647 w 378"/>
                <a:gd name="T33" fmla="*/ 2147483647 h 395"/>
                <a:gd name="T34" fmla="*/ 2147483647 w 378"/>
                <a:gd name="T35" fmla="*/ 2147483647 h 395"/>
                <a:gd name="T36" fmla="*/ 2147483647 w 378"/>
                <a:gd name="T37" fmla="*/ 2147483647 h 395"/>
                <a:gd name="T38" fmla="*/ 2147483647 w 378"/>
                <a:gd name="T39" fmla="*/ 2147483647 h 395"/>
                <a:gd name="T40" fmla="*/ 2147483647 w 378"/>
                <a:gd name="T41" fmla="*/ 2147483647 h 395"/>
                <a:gd name="T42" fmla="*/ 2147483647 w 378"/>
                <a:gd name="T43" fmla="*/ 2147483647 h 395"/>
                <a:gd name="T44" fmla="*/ 2147483647 w 378"/>
                <a:gd name="T45" fmla="*/ 2147483647 h 395"/>
                <a:gd name="T46" fmla="*/ 2147483647 w 378"/>
                <a:gd name="T47" fmla="*/ 2147483647 h 395"/>
                <a:gd name="T48" fmla="*/ 2147483647 w 378"/>
                <a:gd name="T49" fmla="*/ 2147483647 h 395"/>
                <a:gd name="T50" fmla="*/ 2147483647 w 378"/>
                <a:gd name="T51" fmla="*/ 2147483647 h 395"/>
                <a:gd name="T52" fmla="*/ 2147483647 w 378"/>
                <a:gd name="T53" fmla="*/ 2147483647 h 395"/>
                <a:gd name="T54" fmla="*/ 2147483647 w 378"/>
                <a:gd name="T55" fmla="*/ 2147483647 h 395"/>
                <a:gd name="T56" fmla="*/ 2147483647 w 378"/>
                <a:gd name="T57" fmla="*/ 2147483647 h 395"/>
                <a:gd name="T58" fmla="*/ 2147483647 w 378"/>
                <a:gd name="T59" fmla="*/ 2147483647 h 395"/>
                <a:gd name="T60" fmla="*/ 2147483647 w 378"/>
                <a:gd name="T61" fmla="*/ 2147483647 h 395"/>
                <a:gd name="T62" fmla="*/ 2147483647 w 378"/>
                <a:gd name="T63" fmla="*/ 2147483647 h 395"/>
                <a:gd name="T64" fmla="*/ 2147483647 w 378"/>
                <a:gd name="T65" fmla="*/ 2147483647 h 395"/>
                <a:gd name="T66" fmla="*/ 2147483647 w 378"/>
                <a:gd name="T67" fmla="*/ 2147483647 h 395"/>
                <a:gd name="T68" fmla="*/ 2147483647 w 378"/>
                <a:gd name="T69" fmla="*/ 2147483647 h 395"/>
                <a:gd name="T70" fmla="*/ 2147483647 w 378"/>
                <a:gd name="T71" fmla="*/ 2147483647 h 395"/>
                <a:gd name="T72" fmla="*/ 2147483647 w 378"/>
                <a:gd name="T73" fmla="*/ 2147483647 h 395"/>
                <a:gd name="T74" fmla="*/ 2147483647 w 378"/>
                <a:gd name="T75" fmla="*/ 2147483647 h 395"/>
                <a:gd name="T76" fmla="*/ 2147483647 w 378"/>
                <a:gd name="T77" fmla="*/ 2147483647 h 395"/>
                <a:gd name="T78" fmla="*/ 2147483647 w 378"/>
                <a:gd name="T79" fmla="*/ 2147483647 h 395"/>
                <a:gd name="T80" fmla="*/ 2147483647 w 378"/>
                <a:gd name="T81" fmla="*/ 2147483647 h 395"/>
                <a:gd name="T82" fmla="*/ 2147483647 w 378"/>
                <a:gd name="T83" fmla="*/ 2147483647 h 395"/>
                <a:gd name="T84" fmla="*/ 2147483647 w 378"/>
                <a:gd name="T85" fmla="*/ 2147483647 h 395"/>
                <a:gd name="T86" fmla="*/ 2147483647 w 378"/>
                <a:gd name="T87" fmla="*/ 2147483647 h 395"/>
                <a:gd name="T88" fmla="*/ 2147483647 w 378"/>
                <a:gd name="T89" fmla="*/ 2147483647 h 395"/>
                <a:gd name="T90" fmla="*/ 2147483647 w 378"/>
                <a:gd name="T91" fmla="*/ 2147483647 h 395"/>
                <a:gd name="T92" fmla="*/ 2147483647 w 378"/>
                <a:gd name="T93" fmla="*/ 2147483647 h 395"/>
                <a:gd name="T94" fmla="*/ 2147483647 w 378"/>
                <a:gd name="T95" fmla="*/ 2147483647 h 395"/>
                <a:gd name="T96" fmla="*/ 2147483647 w 378"/>
                <a:gd name="T97" fmla="*/ 2147483647 h 395"/>
                <a:gd name="T98" fmla="*/ 2147483647 w 378"/>
                <a:gd name="T99" fmla="*/ 2147483647 h 395"/>
                <a:gd name="T100" fmla="*/ 2147483647 w 378"/>
                <a:gd name="T101" fmla="*/ 2147483647 h 395"/>
                <a:gd name="T102" fmla="*/ 2147483647 w 378"/>
                <a:gd name="T103" fmla="*/ 2147483647 h 395"/>
                <a:gd name="T104" fmla="*/ 2147483647 w 378"/>
                <a:gd name="T105" fmla="*/ 2147483647 h 3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78" h="395">
                  <a:moveTo>
                    <a:pt x="370" y="90"/>
                  </a:moveTo>
                  <a:cubicBezTo>
                    <a:pt x="368" y="86"/>
                    <a:pt x="363" y="84"/>
                    <a:pt x="359" y="86"/>
                  </a:cubicBezTo>
                  <a:cubicBezTo>
                    <a:pt x="355" y="88"/>
                    <a:pt x="354" y="93"/>
                    <a:pt x="356" y="97"/>
                  </a:cubicBezTo>
                  <a:cubicBezTo>
                    <a:pt x="360" y="105"/>
                    <a:pt x="361" y="114"/>
                    <a:pt x="359" y="123"/>
                  </a:cubicBezTo>
                  <a:cubicBezTo>
                    <a:pt x="354" y="145"/>
                    <a:pt x="332" y="159"/>
                    <a:pt x="310" y="154"/>
                  </a:cubicBezTo>
                  <a:cubicBezTo>
                    <a:pt x="299" y="152"/>
                    <a:pt x="289" y="146"/>
                    <a:pt x="283" y="137"/>
                  </a:cubicBezTo>
                  <a:cubicBezTo>
                    <a:pt x="277" y="128"/>
                    <a:pt x="275" y="117"/>
                    <a:pt x="278" y="107"/>
                  </a:cubicBezTo>
                  <a:cubicBezTo>
                    <a:pt x="282" y="85"/>
                    <a:pt x="304" y="71"/>
                    <a:pt x="327" y="76"/>
                  </a:cubicBezTo>
                  <a:cubicBezTo>
                    <a:pt x="330" y="76"/>
                    <a:pt x="333" y="77"/>
                    <a:pt x="336" y="79"/>
                  </a:cubicBezTo>
                  <a:cubicBezTo>
                    <a:pt x="340" y="80"/>
                    <a:pt x="345" y="79"/>
                    <a:pt x="347" y="75"/>
                  </a:cubicBezTo>
                  <a:cubicBezTo>
                    <a:pt x="349" y="71"/>
                    <a:pt x="347" y="66"/>
                    <a:pt x="343" y="64"/>
                  </a:cubicBezTo>
                  <a:cubicBezTo>
                    <a:pt x="339" y="62"/>
                    <a:pt x="335" y="61"/>
                    <a:pt x="330" y="60"/>
                  </a:cubicBezTo>
                  <a:cubicBezTo>
                    <a:pt x="314" y="57"/>
                    <a:pt x="299" y="60"/>
                    <a:pt x="286" y="68"/>
                  </a:cubicBezTo>
                  <a:cubicBezTo>
                    <a:pt x="201" y="42"/>
                    <a:pt x="201" y="42"/>
                    <a:pt x="201" y="42"/>
                  </a:cubicBezTo>
                  <a:cubicBezTo>
                    <a:pt x="199" y="35"/>
                    <a:pt x="195" y="28"/>
                    <a:pt x="190" y="22"/>
                  </a:cubicBezTo>
                  <a:cubicBezTo>
                    <a:pt x="181" y="10"/>
                    <a:pt x="167" y="3"/>
                    <a:pt x="151" y="2"/>
                  </a:cubicBezTo>
                  <a:cubicBezTo>
                    <a:pt x="136" y="0"/>
                    <a:pt x="122" y="5"/>
                    <a:pt x="111" y="13"/>
                  </a:cubicBezTo>
                  <a:cubicBezTo>
                    <a:pt x="103" y="9"/>
                    <a:pt x="91" y="5"/>
                    <a:pt x="70" y="4"/>
                  </a:cubicBezTo>
                  <a:cubicBezTo>
                    <a:pt x="21" y="3"/>
                    <a:pt x="3" y="40"/>
                    <a:pt x="2" y="42"/>
                  </a:cubicBezTo>
                  <a:cubicBezTo>
                    <a:pt x="0" y="45"/>
                    <a:pt x="1" y="48"/>
                    <a:pt x="3" y="51"/>
                  </a:cubicBezTo>
                  <a:cubicBezTo>
                    <a:pt x="16" y="64"/>
                    <a:pt x="16" y="64"/>
                    <a:pt x="16" y="64"/>
                  </a:cubicBezTo>
                  <a:cubicBezTo>
                    <a:pt x="19" y="67"/>
                    <a:pt x="24" y="67"/>
                    <a:pt x="27" y="64"/>
                  </a:cubicBezTo>
                  <a:cubicBezTo>
                    <a:pt x="27" y="64"/>
                    <a:pt x="47" y="47"/>
                    <a:pt x="69" y="47"/>
                  </a:cubicBezTo>
                  <a:cubicBezTo>
                    <a:pt x="70" y="47"/>
                    <a:pt x="70" y="47"/>
                    <a:pt x="70" y="47"/>
                  </a:cubicBezTo>
                  <a:cubicBezTo>
                    <a:pt x="77" y="47"/>
                    <a:pt x="84" y="49"/>
                    <a:pt x="90" y="53"/>
                  </a:cubicBezTo>
                  <a:cubicBezTo>
                    <a:pt x="89" y="63"/>
                    <a:pt x="91" y="74"/>
                    <a:pt x="96" y="83"/>
                  </a:cubicBezTo>
                  <a:cubicBezTo>
                    <a:pt x="92" y="88"/>
                    <a:pt x="86" y="93"/>
                    <a:pt x="79" y="96"/>
                  </a:cubicBezTo>
                  <a:cubicBezTo>
                    <a:pt x="74" y="98"/>
                    <a:pt x="67" y="99"/>
                    <a:pt x="60" y="99"/>
                  </a:cubicBezTo>
                  <a:cubicBezTo>
                    <a:pt x="46" y="99"/>
                    <a:pt x="33" y="95"/>
                    <a:pt x="33" y="95"/>
                  </a:cubicBezTo>
                  <a:cubicBezTo>
                    <a:pt x="29" y="93"/>
                    <a:pt x="25" y="95"/>
                    <a:pt x="23" y="99"/>
                  </a:cubicBezTo>
                  <a:cubicBezTo>
                    <a:pt x="16" y="116"/>
                    <a:pt x="16" y="116"/>
                    <a:pt x="16" y="116"/>
                  </a:cubicBezTo>
                  <a:cubicBezTo>
                    <a:pt x="15" y="119"/>
                    <a:pt x="15" y="123"/>
                    <a:pt x="18" y="125"/>
                  </a:cubicBezTo>
                  <a:cubicBezTo>
                    <a:pt x="19" y="126"/>
                    <a:pt x="36" y="142"/>
                    <a:pt x="65" y="142"/>
                  </a:cubicBezTo>
                  <a:cubicBezTo>
                    <a:pt x="75" y="142"/>
                    <a:pt x="85" y="140"/>
                    <a:pt x="95" y="136"/>
                  </a:cubicBezTo>
                  <a:cubicBezTo>
                    <a:pt x="116" y="127"/>
                    <a:pt x="127" y="118"/>
                    <a:pt x="132" y="111"/>
                  </a:cubicBezTo>
                  <a:cubicBezTo>
                    <a:pt x="135" y="111"/>
                    <a:pt x="138" y="112"/>
                    <a:pt x="141" y="112"/>
                  </a:cubicBezTo>
                  <a:cubicBezTo>
                    <a:pt x="143" y="112"/>
                    <a:pt x="144" y="113"/>
                    <a:pt x="146" y="113"/>
                  </a:cubicBezTo>
                  <a:cubicBezTo>
                    <a:pt x="146" y="113"/>
                    <a:pt x="146" y="113"/>
                    <a:pt x="146" y="113"/>
                  </a:cubicBezTo>
                  <a:cubicBezTo>
                    <a:pt x="157" y="113"/>
                    <a:pt x="167" y="110"/>
                    <a:pt x="176" y="104"/>
                  </a:cubicBezTo>
                  <a:cubicBezTo>
                    <a:pt x="264" y="132"/>
                    <a:pt x="264" y="132"/>
                    <a:pt x="264" y="132"/>
                  </a:cubicBezTo>
                  <a:cubicBezTo>
                    <a:pt x="264" y="134"/>
                    <a:pt x="264" y="135"/>
                    <a:pt x="265" y="136"/>
                  </a:cubicBezTo>
                  <a:cubicBezTo>
                    <a:pt x="213" y="207"/>
                    <a:pt x="213" y="207"/>
                    <a:pt x="213" y="207"/>
                  </a:cubicBezTo>
                  <a:cubicBezTo>
                    <a:pt x="182" y="208"/>
                    <a:pt x="157" y="233"/>
                    <a:pt x="157" y="263"/>
                  </a:cubicBezTo>
                  <a:cubicBezTo>
                    <a:pt x="157" y="270"/>
                    <a:pt x="158" y="276"/>
                    <a:pt x="161" y="282"/>
                  </a:cubicBezTo>
                  <a:cubicBezTo>
                    <a:pt x="95" y="364"/>
                    <a:pt x="95" y="364"/>
                    <a:pt x="95" y="364"/>
                  </a:cubicBezTo>
                  <a:cubicBezTo>
                    <a:pt x="90" y="370"/>
                    <a:pt x="89" y="379"/>
                    <a:pt x="92" y="386"/>
                  </a:cubicBezTo>
                  <a:cubicBezTo>
                    <a:pt x="94" y="391"/>
                    <a:pt x="100" y="395"/>
                    <a:pt x="106" y="395"/>
                  </a:cubicBezTo>
                  <a:cubicBezTo>
                    <a:pt x="324" y="395"/>
                    <a:pt x="324" y="395"/>
                    <a:pt x="324" y="395"/>
                  </a:cubicBezTo>
                  <a:cubicBezTo>
                    <a:pt x="330" y="395"/>
                    <a:pt x="335" y="391"/>
                    <a:pt x="338" y="386"/>
                  </a:cubicBezTo>
                  <a:cubicBezTo>
                    <a:pt x="341" y="379"/>
                    <a:pt x="340" y="370"/>
                    <a:pt x="335" y="364"/>
                  </a:cubicBezTo>
                  <a:cubicBezTo>
                    <a:pt x="269" y="282"/>
                    <a:pt x="269" y="282"/>
                    <a:pt x="269" y="282"/>
                  </a:cubicBezTo>
                  <a:cubicBezTo>
                    <a:pt x="271" y="276"/>
                    <a:pt x="273" y="270"/>
                    <a:pt x="273" y="263"/>
                  </a:cubicBezTo>
                  <a:cubicBezTo>
                    <a:pt x="273" y="257"/>
                    <a:pt x="272" y="251"/>
                    <a:pt x="270" y="246"/>
                  </a:cubicBezTo>
                  <a:cubicBezTo>
                    <a:pt x="324" y="171"/>
                    <a:pt x="324" y="171"/>
                    <a:pt x="324" y="171"/>
                  </a:cubicBezTo>
                  <a:cubicBezTo>
                    <a:pt x="348" y="169"/>
                    <a:pt x="369" y="151"/>
                    <a:pt x="375" y="127"/>
                  </a:cubicBezTo>
                  <a:cubicBezTo>
                    <a:pt x="378" y="114"/>
                    <a:pt x="376" y="101"/>
                    <a:pt x="370" y="90"/>
                  </a:cubicBezTo>
                  <a:close/>
                  <a:moveTo>
                    <a:pt x="93" y="37"/>
                  </a:moveTo>
                  <a:cubicBezTo>
                    <a:pt x="87" y="33"/>
                    <a:pt x="79" y="31"/>
                    <a:pt x="70" y="31"/>
                  </a:cubicBezTo>
                  <a:cubicBezTo>
                    <a:pt x="69" y="31"/>
                    <a:pt x="69" y="31"/>
                    <a:pt x="69" y="31"/>
                  </a:cubicBezTo>
                  <a:cubicBezTo>
                    <a:pt x="49" y="31"/>
                    <a:pt x="31" y="41"/>
                    <a:pt x="23" y="47"/>
                  </a:cubicBezTo>
                  <a:cubicBezTo>
                    <a:pt x="19" y="44"/>
                    <a:pt x="19" y="44"/>
                    <a:pt x="19" y="44"/>
                  </a:cubicBezTo>
                  <a:cubicBezTo>
                    <a:pt x="25" y="36"/>
                    <a:pt x="40" y="20"/>
                    <a:pt x="70" y="20"/>
                  </a:cubicBezTo>
                  <a:cubicBezTo>
                    <a:pt x="84" y="21"/>
                    <a:pt x="93" y="23"/>
                    <a:pt x="100" y="25"/>
                  </a:cubicBezTo>
                  <a:cubicBezTo>
                    <a:pt x="97" y="29"/>
                    <a:pt x="95" y="32"/>
                    <a:pt x="93" y="37"/>
                  </a:cubicBezTo>
                  <a:close/>
                  <a:moveTo>
                    <a:pt x="89" y="121"/>
                  </a:moveTo>
                  <a:cubicBezTo>
                    <a:pt x="81" y="124"/>
                    <a:pt x="73" y="126"/>
                    <a:pt x="65" y="126"/>
                  </a:cubicBezTo>
                  <a:cubicBezTo>
                    <a:pt x="50" y="126"/>
                    <a:pt x="39" y="120"/>
                    <a:pt x="33" y="116"/>
                  </a:cubicBezTo>
                  <a:cubicBezTo>
                    <a:pt x="35" y="112"/>
                    <a:pt x="35" y="112"/>
                    <a:pt x="35" y="112"/>
                  </a:cubicBezTo>
                  <a:cubicBezTo>
                    <a:pt x="41" y="114"/>
                    <a:pt x="50" y="115"/>
                    <a:pt x="60" y="115"/>
                  </a:cubicBezTo>
                  <a:cubicBezTo>
                    <a:pt x="69" y="115"/>
                    <a:pt x="78" y="114"/>
                    <a:pt x="85" y="111"/>
                  </a:cubicBezTo>
                  <a:cubicBezTo>
                    <a:pt x="94" y="107"/>
                    <a:pt x="101" y="102"/>
                    <a:pt x="106" y="96"/>
                  </a:cubicBezTo>
                  <a:cubicBezTo>
                    <a:pt x="109" y="99"/>
                    <a:pt x="113" y="102"/>
                    <a:pt x="117" y="104"/>
                  </a:cubicBezTo>
                  <a:cubicBezTo>
                    <a:pt x="112" y="109"/>
                    <a:pt x="104" y="115"/>
                    <a:pt x="89" y="121"/>
                  </a:cubicBezTo>
                  <a:close/>
                  <a:moveTo>
                    <a:pt x="187" y="61"/>
                  </a:moveTo>
                  <a:cubicBezTo>
                    <a:pt x="185" y="82"/>
                    <a:pt x="165" y="98"/>
                    <a:pt x="142" y="96"/>
                  </a:cubicBezTo>
                  <a:cubicBezTo>
                    <a:pt x="131" y="95"/>
                    <a:pt x="121" y="90"/>
                    <a:pt x="114" y="82"/>
                  </a:cubicBezTo>
                  <a:cubicBezTo>
                    <a:pt x="108" y="74"/>
                    <a:pt x="105" y="64"/>
                    <a:pt x="106" y="53"/>
                  </a:cubicBezTo>
                  <a:cubicBezTo>
                    <a:pt x="107" y="33"/>
                    <a:pt x="125" y="18"/>
                    <a:pt x="146" y="18"/>
                  </a:cubicBezTo>
                  <a:cubicBezTo>
                    <a:pt x="147" y="18"/>
                    <a:pt x="149" y="18"/>
                    <a:pt x="150" y="18"/>
                  </a:cubicBezTo>
                  <a:cubicBezTo>
                    <a:pt x="161" y="19"/>
                    <a:pt x="171" y="24"/>
                    <a:pt x="178" y="32"/>
                  </a:cubicBezTo>
                  <a:cubicBezTo>
                    <a:pt x="185" y="40"/>
                    <a:pt x="188" y="50"/>
                    <a:pt x="187" y="61"/>
                  </a:cubicBezTo>
                  <a:close/>
                  <a:moveTo>
                    <a:pt x="262" y="103"/>
                  </a:moveTo>
                  <a:cubicBezTo>
                    <a:pt x="261" y="107"/>
                    <a:pt x="261" y="111"/>
                    <a:pt x="261" y="115"/>
                  </a:cubicBezTo>
                  <a:cubicBezTo>
                    <a:pt x="190" y="92"/>
                    <a:pt x="190" y="92"/>
                    <a:pt x="190" y="92"/>
                  </a:cubicBezTo>
                  <a:cubicBezTo>
                    <a:pt x="197" y="84"/>
                    <a:pt x="202" y="74"/>
                    <a:pt x="203" y="62"/>
                  </a:cubicBezTo>
                  <a:cubicBezTo>
                    <a:pt x="203" y="61"/>
                    <a:pt x="203" y="60"/>
                    <a:pt x="203" y="59"/>
                  </a:cubicBezTo>
                  <a:cubicBezTo>
                    <a:pt x="273" y="81"/>
                    <a:pt x="273" y="81"/>
                    <a:pt x="273" y="81"/>
                  </a:cubicBezTo>
                  <a:cubicBezTo>
                    <a:pt x="268" y="87"/>
                    <a:pt x="264" y="95"/>
                    <a:pt x="262" y="103"/>
                  </a:cubicBezTo>
                  <a:close/>
                  <a:moveTo>
                    <a:pt x="215" y="223"/>
                  </a:moveTo>
                  <a:cubicBezTo>
                    <a:pt x="238" y="223"/>
                    <a:pt x="257" y="241"/>
                    <a:pt x="257" y="263"/>
                  </a:cubicBezTo>
                  <a:cubicBezTo>
                    <a:pt x="257" y="286"/>
                    <a:pt x="238" y="304"/>
                    <a:pt x="215" y="304"/>
                  </a:cubicBezTo>
                  <a:cubicBezTo>
                    <a:pt x="192" y="304"/>
                    <a:pt x="173" y="286"/>
                    <a:pt x="173" y="263"/>
                  </a:cubicBezTo>
                  <a:cubicBezTo>
                    <a:pt x="173" y="241"/>
                    <a:pt x="192" y="223"/>
                    <a:pt x="215" y="223"/>
                  </a:cubicBezTo>
                  <a:close/>
                  <a:moveTo>
                    <a:pt x="323" y="374"/>
                  </a:moveTo>
                  <a:cubicBezTo>
                    <a:pt x="324" y="376"/>
                    <a:pt x="324" y="378"/>
                    <a:pt x="324" y="379"/>
                  </a:cubicBezTo>
                  <a:cubicBezTo>
                    <a:pt x="106" y="379"/>
                    <a:pt x="106" y="379"/>
                    <a:pt x="106" y="379"/>
                  </a:cubicBezTo>
                  <a:cubicBezTo>
                    <a:pt x="106" y="378"/>
                    <a:pt x="106" y="376"/>
                    <a:pt x="107" y="374"/>
                  </a:cubicBezTo>
                  <a:cubicBezTo>
                    <a:pt x="169" y="297"/>
                    <a:pt x="169" y="297"/>
                    <a:pt x="169" y="297"/>
                  </a:cubicBezTo>
                  <a:cubicBezTo>
                    <a:pt x="179" y="311"/>
                    <a:pt x="196" y="320"/>
                    <a:pt x="215" y="320"/>
                  </a:cubicBezTo>
                  <a:cubicBezTo>
                    <a:pt x="234" y="320"/>
                    <a:pt x="250" y="311"/>
                    <a:pt x="261" y="297"/>
                  </a:cubicBezTo>
                  <a:lnTo>
                    <a:pt x="323" y="374"/>
                  </a:lnTo>
                  <a:close/>
                  <a:moveTo>
                    <a:pt x="261" y="230"/>
                  </a:moveTo>
                  <a:cubicBezTo>
                    <a:pt x="254" y="220"/>
                    <a:pt x="244" y="213"/>
                    <a:pt x="232" y="210"/>
                  </a:cubicBezTo>
                  <a:cubicBezTo>
                    <a:pt x="274" y="151"/>
                    <a:pt x="274" y="151"/>
                    <a:pt x="274" y="151"/>
                  </a:cubicBezTo>
                  <a:cubicBezTo>
                    <a:pt x="282" y="160"/>
                    <a:pt x="293" y="167"/>
                    <a:pt x="305" y="170"/>
                  </a:cubicBezTo>
                  <a:lnTo>
                    <a:pt x="261" y="230"/>
                  </a:lnTo>
                  <a:close/>
                </a:path>
              </a:pathLst>
            </a:custGeom>
            <a:solidFill>
              <a:srgbClr val="433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Rectangle: Rounded Corners 9"/>
            <p:cNvSpPr/>
            <p:nvPr/>
          </p:nvSpPr>
          <p:spPr bwMode="auto">
            <a:xfrm>
              <a:off x="381955" y="2945320"/>
              <a:ext cx="2896152" cy="1428766"/>
            </a:xfrm>
            <a:prstGeom prst="roundRect">
              <a:avLst/>
            </a:prstGeom>
            <a:solidFill>
              <a:srgbClr val="FFE6C4">
                <a:alpha val="50196"/>
              </a:srgbClr>
            </a:solidFill>
            <a:ln w="12700" cap="flat" cmpd="sng" algn="ctr">
              <a:solidFill>
                <a:schemeClr val="bg2">
                  <a:lumMod val="60000"/>
                  <a:lumOff val="40000"/>
                </a:schemeClr>
              </a:solidFill>
              <a:prstDash val="solid"/>
              <a:round/>
              <a:headEnd type="none" w="med" len="med"/>
              <a:tailEnd type="none" w="med" len="med"/>
            </a:ln>
            <a:effectLst/>
          </p:spPr>
          <p:txBody>
            <a:bodyPr vert="horz" wrap="square" lIns="72000" tIns="45720" rIns="72000" bIns="45720" numCol="1" rtlCol="0" anchor="t" anchorCtr="0" compatLnSpc="1">
              <a:prstTxWarp prst="textNoShape">
                <a:avLst/>
              </a:prstTxWarp>
            </a:bodyPr>
            <a:lstStyle/>
            <a:p>
              <a:endParaRPr lang="en-US" sz="1400"/>
            </a:p>
          </p:txBody>
        </p:sp>
        <p:sp>
          <p:nvSpPr>
            <p:cNvPr id="11" name="Rectangle: Rounded Corners 10"/>
            <p:cNvSpPr/>
            <p:nvPr/>
          </p:nvSpPr>
          <p:spPr bwMode="auto">
            <a:xfrm>
              <a:off x="395785" y="4711430"/>
              <a:ext cx="2821136" cy="1644015"/>
            </a:xfrm>
            <a:prstGeom prst="roundRect">
              <a:avLst/>
            </a:prstGeom>
            <a:noFill/>
            <a:ln w="12700" cap="flat" cmpd="sng" algn="ctr">
              <a:solidFill>
                <a:schemeClr val="tx1"/>
              </a:solidFill>
              <a:prstDash val="sysDash"/>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2" name="Rectangle: Rounded Corners 11"/>
            <p:cNvSpPr/>
            <p:nvPr/>
          </p:nvSpPr>
          <p:spPr bwMode="auto">
            <a:xfrm>
              <a:off x="2106020" y="4881682"/>
              <a:ext cx="965486" cy="304192"/>
            </a:xfrm>
            <a:prstGeom prst="roundRect">
              <a:avLst/>
            </a:prstGeom>
            <a:solidFill>
              <a:srgbClr val="8F3F7B"/>
            </a:solidFill>
            <a:ln w="12700"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a:ln>
                    <a:noFill/>
                  </a:ln>
                  <a:solidFill>
                    <a:schemeClr val="bg1"/>
                  </a:solidFill>
                  <a:effectLst/>
                  <a:latin typeface="Arial" charset="0"/>
                </a:rPr>
                <a:t>Orchestration</a:t>
              </a:r>
              <a:endParaRPr kumimoji="0" lang="en-US" sz="1050" b="1" i="0" u="none" strike="noStrike" cap="none" normalizeH="0" baseline="0" dirty="0">
                <a:ln>
                  <a:noFill/>
                </a:ln>
                <a:solidFill>
                  <a:schemeClr val="bg1"/>
                </a:solidFill>
                <a:effectLst/>
                <a:latin typeface="Arial" charset="0"/>
              </a:endParaRPr>
            </a:p>
          </p:txBody>
        </p:sp>
        <p:grpSp>
          <p:nvGrpSpPr>
            <p:cNvPr id="25" name="Group 24"/>
            <p:cNvGrpSpPr/>
            <p:nvPr/>
          </p:nvGrpSpPr>
          <p:grpSpPr>
            <a:xfrm>
              <a:off x="4976154" y="4156541"/>
              <a:ext cx="382149" cy="588972"/>
              <a:chOff x="5970945" y="4527661"/>
              <a:chExt cx="382149" cy="588972"/>
            </a:xfrm>
          </p:grpSpPr>
          <p:sp>
            <p:nvSpPr>
              <p:cNvPr id="26" name="AutoShape 76"/>
              <p:cNvSpPr>
                <a:spLocks noChangeAspect="1" noChangeArrowheads="1"/>
              </p:cNvSpPr>
              <p:nvPr/>
            </p:nvSpPr>
            <p:spPr bwMode="auto">
              <a:xfrm>
                <a:off x="5978314" y="4695291"/>
                <a:ext cx="368463" cy="414546"/>
              </a:xfrm>
              <a:prstGeom prst="roundRect">
                <a:avLst>
                  <a:gd name="adj" fmla="val 9356"/>
                </a:avLst>
              </a:prstGeom>
              <a:solidFill>
                <a:schemeClr val="bg1"/>
              </a:solidFill>
              <a:ln w="12700" algn="ctr">
                <a:solidFill>
                  <a:schemeClr val="bg1"/>
                </a:solidFill>
                <a:round/>
                <a:headEnd/>
                <a:tailEnd/>
              </a:ln>
            </p:spPr>
            <p:txBody>
              <a:bodyPr wrap="none" lIns="0" r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sv-SE" altLang="en-US"/>
              </a:p>
            </p:txBody>
          </p:sp>
          <p:sp>
            <p:nvSpPr>
              <p:cNvPr id="27" name="Oval 77"/>
              <p:cNvSpPr>
                <a:spLocks noChangeAspect="1" noChangeArrowheads="1"/>
              </p:cNvSpPr>
              <p:nvPr/>
            </p:nvSpPr>
            <p:spPr bwMode="auto">
              <a:xfrm>
                <a:off x="5976209" y="4535589"/>
                <a:ext cx="370569" cy="402087"/>
              </a:xfrm>
              <a:prstGeom prst="ellipse">
                <a:avLst/>
              </a:prstGeom>
              <a:solidFill>
                <a:schemeClr val="bg1"/>
              </a:solidFill>
              <a:ln w="12700" algn="ctr">
                <a:solidFill>
                  <a:schemeClr val="bg1"/>
                </a:solidFill>
                <a:round/>
                <a:headEnd/>
                <a:tailEnd/>
              </a:ln>
            </p:spPr>
            <p:txBody>
              <a:bodyPr wrap="none" lIns="0" r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sv-SE" altLang="en-US"/>
              </a:p>
            </p:txBody>
          </p:sp>
          <p:sp>
            <p:nvSpPr>
              <p:cNvPr id="28" name="Text Box 78"/>
              <p:cNvSpPr txBox="1">
                <a:spLocks noChangeAspect="1" noChangeArrowheads="1"/>
              </p:cNvSpPr>
              <p:nvPr/>
            </p:nvSpPr>
            <p:spPr bwMode="auto">
              <a:xfrm>
                <a:off x="5988842" y="4848198"/>
                <a:ext cx="344250" cy="25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lnSpc>
                    <a:spcPct val="80000"/>
                  </a:lnSpc>
                </a:pPr>
                <a:r>
                  <a:rPr lang="en-US" altLang="en-US" sz="1000" dirty="0">
                    <a:solidFill>
                      <a:srgbClr val="F08A00"/>
                    </a:solidFill>
                    <a:ea typeface="MS PGothic" panose="020B0600070205080204" pitchFamily="34" charset="-128"/>
                    <a:cs typeface="MS PGothic" panose="020B0600070205080204" pitchFamily="34" charset="-128"/>
                  </a:rPr>
                  <a:t>SDN</a:t>
                </a:r>
              </a:p>
            </p:txBody>
          </p:sp>
          <p:sp>
            <p:nvSpPr>
              <p:cNvPr id="29" name="Rectangle 79"/>
              <p:cNvSpPr>
                <a:spLocks noChangeAspect="1" noChangeArrowheads="1"/>
              </p:cNvSpPr>
              <p:nvPr/>
            </p:nvSpPr>
            <p:spPr bwMode="auto">
              <a:xfrm>
                <a:off x="5970945" y="4527661"/>
                <a:ext cx="382149" cy="58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72000" rIns="7200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sv-SE" altLang="en-US"/>
              </a:p>
            </p:txBody>
          </p:sp>
          <p:sp>
            <p:nvSpPr>
              <p:cNvPr id="30" name="Freeform 11"/>
              <p:cNvSpPr>
                <a:spLocks noChangeAspect="1" noEditPoints="1"/>
              </p:cNvSpPr>
              <p:nvPr/>
            </p:nvSpPr>
            <p:spPr bwMode="auto">
              <a:xfrm>
                <a:off x="5970945" y="4527661"/>
                <a:ext cx="382149" cy="588972"/>
              </a:xfrm>
              <a:custGeom>
                <a:avLst/>
                <a:gdLst>
                  <a:gd name="T0" fmla="*/ 562511 w 410"/>
                  <a:gd name="T1" fmla="*/ 324212 h 589"/>
                  <a:gd name="T2" fmla="*/ 528247 w 410"/>
                  <a:gd name="T3" fmla="*/ 783857 h 589"/>
                  <a:gd name="T4" fmla="*/ 22842 w 410"/>
                  <a:gd name="T5" fmla="*/ 751025 h 589"/>
                  <a:gd name="T6" fmla="*/ 292678 w 410"/>
                  <a:gd name="T7" fmla="*/ 21887 h 589"/>
                  <a:gd name="T8" fmla="*/ 573934 w 410"/>
                  <a:gd name="T9" fmla="*/ 291382 h 589"/>
                  <a:gd name="T10" fmla="*/ 585354 w 410"/>
                  <a:gd name="T11" fmla="*/ 280437 h 589"/>
                  <a:gd name="T12" fmla="*/ 0 w 410"/>
                  <a:gd name="T13" fmla="*/ 280437 h 589"/>
                  <a:gd name="T14" fmla="*/ 57108 w 410"/>
                  <a:gd name="T15" fmla="*/ 805745 h 589"/>
                  <a:gd name="T16" fmla="*/ 585354 w 410"/>
                  <a:gd name="T17" fmla="*/ 751025 h 589"/>
                  <a:gd name="T18" fmla="*/ 573934 w 410"/>
                  <a:gd name="T19" fmla="*/ 313269 h 589"/>
                  <a:gd name="T20" fmla="*/ 449724 w 410"/>
                  <a:gd name="T21" fmla="*/ 198358 h 589"/>
                  <a:gd name="T22" fmla="*/ 452579 w 410"/>
                  <a:gd name="T23" fmla="*/ 119015 h 589"/>
                  <a:gd name="T24" fmla="*/ 441158 w 410"/>
                  <a:gd name="T25" fmla="*/ 108072 h 589"/>
                  <a:gd name="T26" fmla="*/ 355497 w 410"/>
                  <a:gd name="T27" fmla="*/ 119015 h 589"/>
                  <a:gd name="T28" fmla="*/ 414032 w 410"/>
                  <a:gd name="T29" fmla="*/ 129958 h 589"/>
                  <a:gd name="T30" fmla="*/ 171324 w 410"/>
                  <a:gd name="T31" fmla="*/ 129958 h 589"/>
                  <a:gd name="T32" fmla="*/ 229859 w 410"/>
                  <a:gd name="T33" fmla="*/ 119015 h 589"/>
                  <a:gd name="T34" fmla="*/ 144197 w 410"/>
                  <a:gd name="T35" fmla="*/ 108072 h 589"/>
                  <a:gd name="T36" fmla="*/ 132776 w 410"/>
                  <a:gd name="T37" fmla="*/ 119015 h 589"/>
                  <a:gd name="T38" fmla="*/ 144197 w 410"/>
                  <a:gd name="T39" fmla="*/ 201094 h 589"/>
                  <a:gd name="T40" fmla="*/ 155619 w 410"/>
                  <a:gd name="T41" fmla="*/ 146375 h 589"/>
                  <a:gd name="T42" fmla="*/ 155619 w 410"/>
                  <a:gd name="T43" fmla="*/ 377564 h 589"/>
                  <a:gd name="T44" fmla="*/ 144197 w 410"/>
                  <a:gd name="T45" fmla="*/ 321478 h 589"/>
                  <a:gd name="T46" fmla="*/ 132776 w 410"/>
                  <a:gd name="T47" fmla="*/ 403557 h 589"/>
                  <a:gd name="T48" fmla="*/ 144197 w 410"/>
                  <a:gd name="T49" fmla="*/ 414501 h 589"/>
                  <a:gd name="T50" fmla="*/ 229859 w 410"/>
                  <a:gd name="T51" fmla="*/ 403557 h 589"/>
                  <a:gd name="T52" fmla="*/ 171324 w 410"/>
                  <a:gd name="T53" fmla="*/ 392612 h 589"/>
                  <a:gd name="T54" fmla="*/ 414032 w 410"/>
                  <a:gd name="T55" fmla="*/ 392612 h 589"/>
                  <a:gd name="T56" fmla="*/ 355497 w 410"/>
                  <a:gd name="T57" fmla="*/ 403557 h 589"/>
                  <a:gd name="T58" fmla="*/ 441158 w 410"/>
                  <a:gd name="T59" fmla="*/ 414501 h 589"/>
                  <a:gd name="T60" fmla="*/ 452579 w 410"/>
                  <a:gd name="T61" fmla="*/ 403557 h 589"/>
                  <a:gd name="T62" fmla="*/ 441158 w 410"/>
                  <a:gd name="T63" fmla="*/ 321478 h 589"/>
                  <a:gd name="T64" fmla="*/ 429735 w 410"/>
                  <a:gd name="T65" fmla="*/ 377564 h 589"/>
                  <a:gd name="T66" fmla="*/ 429735 w 410"/>
                  <a:gd name="T67" fmla="*/ 146375 h 589"/>
                  <a:gd name="T68" fmla="*/ 441158 w 410"/>
                  <a:gd name="T69" fmla="*/ 201094 h 5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0"/>
                  <a:gd name="T106" fmla="*/ 0 h 589"/>
                  <a:gd name="T107" fmla="*/ 410 w 410"/>
                  <a:gd name="T108" fmla="*/ 589 h 5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0" h="589">
                    <a:moveTo>
                      <a:pt x="402" y="229"/>
                    </a:moveTo>
                    <a:cubicBezTo>
                      <a:pt x="397" y="229"/>
                      <a:pt x="394" y="233"/>
                      <a:pt x="394" y="237"/>
                    </a:cubicBezTo>
                    <a:cubicBezTo>
                      <a:pt x="394" y="549"/>
                      <a:pt x="394" y="549"/>
                      <a:pt x="394" y="549"/>
                    </a:cubicBezTo>
                    <a:cubicBezTo>
                      <a:pt x="394" y="563"/>
                      <a:pt x="383" y="573"/>
                      <a:pt x="370" y="573"/>
                    </a:cubicBezTo>
                    <a:cubicBezTo>
                      <a:pt x="40" y="573"/>
                      <a:pt x="40" y="573"/>
                      <a:pt x="40" y="573"/>
                    </a:cubicBezTo>
                    <a:cubicBezTo>
                      <a:pt x="27" y="573"/>
                      <a:pt x="17" y="563"/>
                      <a:pt x="16" y="549"/>
                    </a:cubicBezTo>
                    <a:cubicBezTo>
                      <a:pt x="16" y="205"/>
                      <a:pt x="16" y="205"/>
                      <a:pt x="16" y="205"/>
                    </a:cubicBezTo>
                    <a:cubicBezTo>
                      <a:pt x="17" y="101"/>
                      <a:pt x="101" y="16"/>
                      <a:pt x="205" y="16"/>
                    </a:cubicBezTo>
                    <a:cubicBezTo>
                      <a:pt x="309" y="16"/>
                      <a:pt x="394" y="101"/>
                      <a:pt x="394" y="205"/>
                    </a:cubicBezTo>
                    <a:cubicBezTo>
                      <a:pt x="394" y="209"/>
                      <a:pt x="397" y="213"/>
                      <a:pt x="402" y="213"/>
                    </a:cubicBezTo>
                    <a:cubicBezTo>
                      <a:pt x="406" y="213"/>
                      <a:pt x="410" y="209"/>
                      <a:pt x="410" y="205"/>
                    </a:cubicBezTo>
                    <a:cubicBezTo>
                      <a:pt x="410" y="205"/>
                      <a:pt x="410" y="205"/>
                      <a:pt x="410" y="205"/>
                    </a:cubicBezTo>
                    <a:cubicBezTo>
                      <a:pt x="410" y="92"/>
                      <a:pt x="318" y="0"/>
                      <a:pt x="205" y="0"/>
                    </a:cubicBezTo>
                    <a:cubicBezTo>
                      <a:pt x="92" y="0"/>
                      <a:pt x="0" y="92"/>
                      <a:pt x="0" y="205"/>
                    </a:cubicBezTo>
                    <a:cubicBezTo>
                      <a:pt x="0" y="549"/>
                      <a:pt x="0" y="549"/>
                      <a:pt x="0" y="549"/>
                    </a:cubicBezTo>
                    <a:cubicBezTo>
                      <a:pt x="0" y="571"/>
                      <a:pt x="18" y="589"/>
                      <a:pt x="40" y="589"/>
                    </a:cubicBezTo>
                    <a:cubicBezTo>
                      <a:pt x="370" y="589"/>
                      <a:pt x="370" y="589"/>
                      <a:pt x="370" y="589"/>
                    </a:cubicBezTo>
                    <a:cubicBezTo>
                      <a:pt x="392" y="589"/>
                      <a:pt x="410" y="571"/>
                      <a:pt x="410" y="549"/>
                    </a:cubicBezTo>
                    <a:cubicBezTo>
                      <a:pt x="410" y="237"/>
                      <a:pt x="410" y="237"/>
                      <a:pt x="410" y="237"/>
                    </a:cubicBezTo>
                    <a:cubicBezTo>
                      <a:pt x="410" y="233"/>
                      <a:pt x="406" y="229"/>
                      <a:pt x="402" y="229"/>
                    </a:cubicBezTo>
                    <a:moveTo>
                      <a:pt x="309" y="147"/>
                    </a:moveTo>
                    <a:cubicBezTo>
                      <a:pt x="311" y="147"/>
                      <a:pt x="313" y="146"/>
                      <a:pt x="315" y="145"/>
                    </a:cubicBezTo>
                    <a:cubicBezTo>
                      <a:pt x="316" y="143"/>
                      <a:pt x="317" y="141"/>
                      <a:pt x="317" y="139"/>
                    </a:cubicBezTo>
                    <a:cubicBezTo>
                      <a:pt x="317" y="87"/>
                      <a:pt x="317" y="87"/>
                      <a:pt x="317" y="87"/>
                    </a:cubicBezTo>
                    <a:cubicBezTo>
                      <a:pt x="317" y="85"/>
                      <a:pt x="316" y="83"/>
                      <a:pt x="315" y="82"/>
                    </a:cubicBezTo>
                    <a:cubicBezTo>
                      <a:pt x="313" y="80"/>
                      <a:pt x="311" y="79"/>
                      <a:pt x="309" y="79"/>
                    </a:cubicBezTo>
                    <a:cubicBezTo>
                      <a:pt x="257" y="79"/>
                      <a:pt x="257" y="79"/>
                      <a:pt x="257" y="79"/>
                    </a:cubicBezTo>
                    <a:cubicBezTo>
                      <a:pt x="253" y="79"/>
                      <a:pt x="249" y="83"/>
                      <a:pt x="249" y="87"/>
                    </a:cubicBezTo>
                    <a:cubicBezTo>
                      <a:pt x="249" y="92"/>
                      <a:pt x="253" y="95"/>
                      <a:pt x="257" y="95"/>
                    </a:cubicBezTo>
                    <a:cubicBezTo>
                      <a:pt x="290" y="95"/>
                      <a:pt x="290" y="95"/>
                      <a:pt x="290" y="95"/>
                    </a:cubicBezTo>
                    <a:cubicBezTo>
                      <a:pt x="205" y="180"/>
                      <a:pt x="205" y="180"/>
                      <a:pt x="205" y="180"/>
                    </a:cubicBezTo>
                    <a:cubicBezTo>
                      <a:pt x="120" y="95"/>
                      <a:pt x="120" y="95"/>
                      <a:pt x="120" y="95"/>
                    </a:cubicBezTo>
                    <a:cubicBezTo>
                      <a:pt x="153" y="95"/>
                      <a:pt x="153" y="95"/>
                      <a:pt x="153" y="95"/>
                    </a:cubicBezTo>
                    <a:cubicBezTo>
                      <a:pt x="158" y="95"/>
                      <a:pt x="161" y="92"/>
                      <a:pt x="161" y="87"/>
                    </a:cubicBezTo>
                    <a:cubicBezTo>
                      <a:pt x="161" y="83"/>
                      <a:pt x="158" y="79"/>
                      <a:pt x="153" y="79"/>
                    </a:cubicBezTo>
                    <a:cubicBezTo>
                      <a:pt x="101" y="79"/>
                      <a:pt x="101" y="79"/>
                      <a:pt x="101" y="79"/>
                    </a:cubicBezTo>
                    <a:cubicBezTo>
                      <a:pt x="99" y="79"/>
                      <a:pt x="97" y="80"/>
                      <a:pt x="96" y="82"/>
                    </a:cubicBezTo>
                    <a:cubicBezTo>
                      <a:pt x="94" y="83"/>
                      <a:pt x="93" y="85"/>
                      <a:pt x="93" y="87"/>
                    </a:cubicBezTo>
                    <a:cubicBezTo>
                      <a:pt x="93" y="139"/>
                      <a:pt x="93" y="139"/>
                      <a:pt x="93" y="139"/>
                    </a:cubicBezTo>
                    <a:cubicBezTo>
                      <a:pt x="93" y="144"/>
                      <a:pt x="97" y="147"/>
                      <a:pt x="101" y="147"/>
                    </a:cubicBezTo>
                    <a:cubicBezTo>
                      <a:pt x="106" y="147"/>
                      <a:pt x="109" y="144"/>
                      <a:pt x="109" y="139"/>
                    </a:cubicBezTo>
                    <a:cubicBezTo>
                      <a:pt x="109" y="107"/>
                      <a:pt x="109" y="107"/>
                      <a:pt x="109" y="107"/>
                    </a:cubicBezTo>
                    <a:cubicBezTo>
                      <a:pt x="194" y="191"/>
                      <a:pt x="194" y="191"/>
                      <a:pt x="194" y="191"/>
                    </a:cubicBezTo>
                    <a:cubicBezTo>
                      <a:pt x="109" y="276"/>
                      <a:pt x="109" y="276"/>
                      <a:pt x="109" y="276"/>
                    </a:cubicBezTo>
                    <a:cubicBezTo>
                      <a:pt x="109" y="243"/>
                      <a:pt x="109" y="243"/>
                      <a:pt x="109" y="243"/>
                    </a:cubicBezTo>
                    <a:cubicBezTo>
                      <a:pt x="109" y="239"/>
                      <a:pt x="106" y="235"/>
                      <a:pt x="101" y="235"/>
                    </a:cubicBezTo>
                    <a:cubicBezTo>
                      <a:pt x="97" y="235"/>
                      <a:pt x="93" y="239"/>
                      <a:pt x="93" y="243"/>
                    </a:cubicBezTo>
                    <a:cubicBezTo>
                      <a:pt x="93" y="295"/>
                      <a:pt x="93" y="295"/>
                      <a:pt x="93" y="295"/>
                    </a:cubicBezTo>
                    <a:cubicBezTo>
                      <a:pt x="93" y="297"/>
                      <a:pt x="94" y="299"/>
                      <a:pt x="96" y="301"/>
                    </a:cubicBezTo>
                    <a:cubicBezTo>
                      <a:pt x="97" y="302"/>
                      <a:pt x="99" y="303"/>
                      <a:pt x="101" y="303"/>
                    </a:cubicBezTo>
                    <a:cubicBezTo>
                      <a:pt x="153" y="303"/>
                      <a:pt x="153" y="303"/>
                      <a:pt x="153" y="303"/>
                    </a:cubicBezTo>
                    <a:cubicBezTo>
                      <a:pt x="158" y="303"/>
                      <a:pt x="161" y="300"/>
                      <a:pt x="161" y="295"/>
                    </a:cubicBezTo>
                    <a:cubicBezTo>
                      <a:pt x="161" y="291"/>
                      <a:pt x="158" y="287"/>
                      <a:pt x="153" y="287"/>
                    </a:cubicBezTo>
                    <a:cubicBezTo>
                      <a:pt x="120" y="287"/>
                      <a:pt x="120" y="287"/>
                      <a:pt x="120" y="287"/>
                    </a:cubicBezTo>
                    <a:cubicBezTo>
                      <a:pt x="205" y="202"/>
                      <a:pt x="205" y="202"/>
                      <a:pt x="205" y="202"/>
                    </a:cubicBezTo>
                    <a:cubicBezTo>
                      <a:pt x="290" y="287"/>
                      <a:pt x="290" y="287"/>
                      <a:pt x="290" y="287"/>
                    </a:cubicBezTo>
                    <a:cubicBezTo>
                      <a:pt x="257" y="287"/>
                      <a:pt x="257" y="287"/>
                      <a:pt x="257" y="287"/>
                    </a:cubicBezTo>
                    <a:cubicBezTo>
                      <a:pt x="253" y="287"/>
                      <a:pt x="249" y="291"/>
                      <a:pt x="249" y="295"/>
                    </a:cubicBezTo>
                    <a:cubicBezTo>
                      <a:pt x="249" y="300"/>
                      <a:pt x="253" y="303"/>
                      <a:pt x="257" y="303"/>
                    </a:cubicBezTo>
                    <a:cubicBezTo>
                      <a:pt x="309" y="303"/>
                      <a:pt x="309" y="303"/>
                      <a:pt x="309" y="303"/>
                    </a:cubicBezTo>
                    <a:cubicBezTo>
                      <a:pt x="311" y="303"/>
                      <a:pt x="313" y="302"/>
                      <a:pt x="315" y="301"/>
                    </a:cubicBezTo>
                    <a:cubicBezTo>
                      <a:pt x="316" y="299"/>
                      <a:pt x="317" y="297"/>
                      <a:pt x="317" y="295"/>
                    </a:cubicBezTo>
                    <a:cubicBezTo>
                      <a:pt x="317" y="243"/>
                      <a:pt x="317" y="243"/>
                      <a:pt x="317" y="243"/>
                    </a:cubicBezTo>
                    <a:cubicBezTo>
                      <a:pt x="317" y="239"/>
                      <a:pt x="313" y="235"/>
                      <a:pt x="309" y="235"/>
                    </a:cubicBezTo>
                    <a:cubicBezTo>
                      <a:pt x="305" y="235"/>
                      <a:pt x="301" y="239"/>
                      <a:pt x="301" y="243"/>
                    </a:cubicBezTo>
                    <a:cubicBezTo>
                      <a:pt x="301" y="276"/>
                      <a:pt x="301" y="276"/>
                      <a:pt x="301" y="276"/>
                    </a:cubicBezTo>
                    <a:cubicBezTo>
                      <a:pt x="216" y="191"/>
                      <a:pt x="216" y="191"/>
                      <a:pt x="216" y="191"/>
                    </a:cubicBezTo>
                    <a:cubicBezTo>
                      <a:pt x="301" y="107"/>
                      <a:pt x="301" y="107"/>
                      <a:pt x="301" y="107"/>
                    </a:cubicBezTo>
                    <a:cubicBezTo>
                      <a:pt x="301" y="139"/>
                      <a:pt x="301" y="139"/>
                      <a:pt x="301" y="139"/>
                    </a:cubicBezTo>
                    <a:cubicBezTo>
                      <a:pt x="301" y="144"/>
                      <a:pt x="305" y="147"/>
                      <a:pt x="309" y="147"/>
                    </a:cubicBezTo>
                  </a:path>
                </a:pathLst>
              </a:custGeom>
              <a:solidFill>
                <a:srgbClr val="F08A00"/>
              </a:solidFill>
              <a:ln>
                <a:noFill/>
              </a:ln>
              <a:extLst/>
            </p:spPr>
            <p:txBody>
              <a:bodyPr tIns="1080000" anchor="ctr"/>
              <a:lstStyle/>
              <a:p>
                <a:endParaRPr lang="en-US"/>
              </a:p>
            </p:txBody>
          </p:sp>
        </p:grpSp>
        <p:cxnSp>
          <p:nvCxnSpPr>
            <p:cNvPr id="37" name="Straight Connector 36"/>
            <p:cNvCxnSpPr>
              <a:stCxn id="80" idx="2"/>
              <a:endCxn id="67" idx="0"/>
            </p:cNvCxnSpPr>
            <p:nvPr/>
          </p:nvCxnSpPr>
          <p:spPr bwMode="auto">
            <a:xfrm>
              <a:off x="1096918" y="4211942"/>
              <a:ext cx="263978" cy="85599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8" name="Straight Connector 37"/>
            <p:cNvCxnSpPr>
              <a:stCxn id="67" idx="7"/>
              <a:endCxn id="88" idx="2"/>
            </p:cNvCxnSpPr>
            <p:nvPr/>
          </p:nvCxnSpPr>
          <p:spPr bwMode="auto">
            <a:xfrm flipV="1">
              <a:off x="1465485" y="4221228"/>
              <a:ext cx="576340" cy="890196"/>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9" name="Freeform 12"/>
            <p:cNvSpPr>
              <a:spLocks noChangeAspect="1"/>
            </p:cNvSpPr>
            <p:nvPr/>
          </p:nvSpPr>
          <p:spPr bwMode="auto">
            <a:xfrm>
              <a:off x="626297" y="2996009"/>
              <a:ext cx="1758420" cy="626437"/>
            </a:xfrm>
            <a:custGeom>
              <a:avLst/>
              <a:gdLst>
                <a:gd name="T0" fmla="*/ 2147483647 w 1175"/>
                <a:gd name="T1" fmla="*/ 2147483647 h 895"/>
                <a:gd name="T2" fmla="*/ 2147483647 w 1175"/>
                <a:gd name="T3" fmla="*/ 2147483647 h 895"/>
                <a:gd name="T4" fmla="*/ 0 w 1175"/>
                <a:gd name="T5" fmla="*/ 2147483647 h 895"/>
                <a:gd name="T6" fmla="*/ 2147483647 w 1175"/>
                <a:gd name="T7" fmla="*/ 2147483647 h 895"/>
                <a:gd name="T8" fmla="*/ 2147483647 w 1175"/>
                <a:gd name="T9" fmla="*/ 2147483647 h 895"/>
                <a:gd name="T10" fmla="*/ 2147483647 w 1175"/>
                <a:gd name="T11" fmla="*/ 0 h 895"/>
                <a:gd name="T12" fmla="*/ 2147483647 w 1175"/>
                <a:gd name="T13" fmla="*/ 2147483647 h 895"/>
                <a:gd name="T14" fmla="*/ 2147483647 w 1175"/>
                <a:gd name="T15" fmla="*/ 2147483647 h 895"/>
                <a:gd name="T16" fmla="*/ 2147483647 w 1175"/>
                <a:gd name="T17" fmla="*/ 2147483647 h 895"/>
                <a:gd name="T18" fmla="*/ 2147483647 w 1175"/>
                <a:gd name="T19" fmla="*/ 2147483647 h 895"/>
                <a:gd name="T20" fmla="*/ 2147483647 w 1175"/>
                <a:gd name="T21" fmla="*/ 2147483647 h 895"/>
                <a:gd name="T22" fmla="*/ 2147483647 w 1175"/>
                <a:gd name="T23" fmla="*/ 2147483647 h 895"/>
                <a:gd name="T24" fmla="*/ 2147483647 w 1175"/>
                <a:gd name="T25" fmla="*/ 2147483647 h 895"/>
                <a:gd name="T26" fmla="*/ 2147483647 w 1175"/>
                <a:gd name="T27" fmla="*/ 2147483647 h 895"/>
                <a:gd name="T28" fmla="*/ 2147483647 w 1175"/>
                <a:gd name="T29" fmla="*/ 2147483647 h 895"/>
                <a:gd name="T30" fmla="*/ 2147483647 w 1175"/>
                <a:gd name="T31" fmla="*/ 2147483647 h 895"/>
                <a:gd name="T32" fmla="*/ 2147483647 w 1175"/>
                <a:gd name="T33" fmla="*/ 2147483647 h 895"/>
                <a:gd name="T34" fmla="*/ 2147483647 w 1175"/>
                <a:gd name="T35" fmla="*/ 2147483647 h 895"/>
                <a:gd name="T36" fmla="*/ 2147483647 w 1175"/>
                <a:gd name="T37" fmla="*/ 2147483647 h 895"/>
                <a:gd name="T38" fmla="*/ 2147483647 w 1175"/>
                <a:gd name="T39" fmla="*/ 2147483647 h 895"/>
                <a:gd name="T40" fmla="*/ 2147483647 w 1175"/>
                <a:gd name="T41" fmla="*/ 2147483647 h 895"/>
                <a:gd name="T42" fmla="*/ 2147483647 w 1175"/>
                <a:gd name="T43" fmla="*/ 2147483647 h 895"/>
                <a:gd name="T44" fmla="*/ 2147483647 w 1175"/>
                <a:gd name="T45" fmla="*/ 2147483647 h 895"/>
                <a:gd name="T46" fmla="*/ 2147483647 w 1175"/>
                <a:gd name="T47" fmla="*/ 2147483647 h 895"/>
                <a:gd name="T48" fmla="*/ 2147483647 w 1175"/>
                <a:gd name="T49" fmla="*/ 2147483647 h 895"/>
                <a:gd name="T50" fmla="*/ 2147483647 w 1175"/>
                <a:gd name="T51" fmla="*/ 2147483647 h 895"/>
                <a:gd name="T52" fmla="*/ 2147483647 w 1175"/>
                <a:gd name="T53" fmla="*/ 2147483647 h 895"/>
                <a:gd name="T54" fmla="*/ 2147483647 w 1175"/>
                <a:gd name="T55" fmla="*/ 2147483647 h 895"/>
                <a:gd name="T56" fmla="*/ 2147483647 w 1175"/>
                <a:gd name="T57" fmla="*/ 2147483647 h 895"/>
                <a:gd name="T58" fmla="*/ 2147483647 w 1175"/>
                <a:gd name="T59" fmla="*/ 2147483647 h 895"/>
                <a:gd name="T60" fmla="*/ 2147483647 w 1175"/>
                <a:gd name="T61" fmla="*/ 2147483647 h 895"/>
                <a:gd name="T62" fmla="*/ 2147483647 w 1175"/>
                <a:gd name="T63" fmla="*/ 2147483647 h 895"/>
                <a:gd name="T64" fmla="*/ 2147483647 w 1175"/>
                <a:gd name="T65" fmla="*/ 2147483647 h 895"/>
                <a:gd name="T66" fmla="*/ 2147483647 w 1175"/>
                <a:gd name="T67" fmla="*/ 2147483647 h 895"/>
                <a:gd name="T68" fmla="*/ 2147483647 w 1175"/>
                <a:gd name="T69" fmla="*/ 2147483647 h 895"/>
                <a:gd name="T70" fmla="*/ 2147483647 w 1175"/>
                <a:gd name="T71" fmla="*/ 2147483647 h 895"/>
                <a:gd name="T72" fmla="*/ 2147483647 w 1175"/>
                <a:gd name="T73" fmla="*/ 2147483647 h 895"/>
                <a:gd name="T74" fmla="*/ 2147483647 w 1175"/>
                <a:gd name="T75" fmla="*/ 2147483647 h 895"/>
                <a:gd name="T76" fmla="*/ 2147483647 w 1175"/>
                <a:gd name="T77" fmla="*/ 2147483647 h 895"/>
                <a:gd name="T78" fmla="*/ 2147483647 w 1175"/>
                <a:gd name="T79" fmla="*/ 2147483647 h 895"/>
                <a:gd name="T80" fmla="*/ 2147483647 w 1175"/>
                <a:gd name="T81" fmla="*/ 2147483647 h 895"/>
                <a:gd name="T82" fmla="*/ 2147483647 w 1175"/>
                <a:gd name="T83" fmla="*/ 2147483647 h 895"/>
                <a:gd name="T84" fmla="*/ 2147483647 w 1175"/>
                <a:gd name="T85" fmla="*/ 2147483647 h 895"/>
                <a:gd name="T86" fmla="*/ 2147483647 w 1175"/>
                <a:gd name="T87" fmla="*/ 2147483647 h 8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75"/>
                <a:gd name="T133" fmla="*/ 0 h 895"/>
                <a:gd name="T134" fmla="*/ 1175 w 1175"/>
                <a:gd name="T135" fmla="*/ 895 h 89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75" h="895">
                  <a:moveTo>
                    <a:pt x="249" y="789"/>
                  </a:moveTo>
                  <a:cubicBezTo>
                    <a:pt x="233" y="795"/>
                    <a:pt x="216" y="798"/>
                    <a:pt x="198" y="798"/>
                  </a:cubicBezTo>
                  <a:cubicBezTo>
                    <a:pt x="198" y="798"/>
                    <a:pt x="198" y="798"/>
                    <a:pt x="198" y="798"/>
                  </a:cubicBezTo>
                  <a:cubicBezTo>
                    <a:pt x="117" y="798"/>
                    <a:pt x="51" y="733"/>
                    <a:pt x="51" y="651"/>
                  </a:cubicBezTo>
                  <a:cubicBezTo>
                    <a:pt x="51" y="651"/>
                    <a:pt x="51" y="651"/>
                    <a:pt x="51" y="651"/>
                  </a:cubicBezTo>
                  <a:cubicBezTo>
                    <a:pt x="51" y="634"/>
                    <a:pt x="54" y="618"/>
                    <a:pt x="59" y="603"/>
                  </a:cubicBezTo>
                  <a:cubicBezTo>
                    <a:pt x="59" y="603"/>
                    <a:pt x="59" y="603"/>
                    <a:pt x="59" y="603"/>
                  </a:cubicBezTo>
                  <a:cubicBezTo>
                    <a:pt x="23" y="567"/>
                    <a:pt x="0" y="516"/>
                    <a:pt x="0" y="461"/>
                  </a:cubicBezTo>
                  <a:cubicBezTo>
                    <a:pt x="0" y="461"/>
                    <a:pt x="0" y="461"/>
                    <a:pt x="0" y="461"/>
                  </a:cubicBezTo>
                  <a:cubicBezTo>
                    <a:pt x="0" y="356"/>
                    <a:pt x="81" y="270"/>
                    <a:pt x="185" y="263"/>
                  </a:cubicBezTo>
                  <a:cubicBezTo>
                    <a:pt x="185" y="263"/>
                    <a:pt x="185" y="263"/>
                    <a:pt x="185" y="263"/>
                  </a:cubicBezTo>
                  <a:cubicBezTo>
                    <a:pt x="184" y="257"/>
                    <a:pt x="184" y="250"/>
                    <a:pt x="184" y="244"/>
                  </a:cubicBezTo>
                  <a:cubicBezTo>
                    <a:pt x="184" y="244"/>
                    <a:pt x="184" y="244"/>
                    <a:pt x="184" y="244"/>
                  </a:cubicBezTo>
                  <a:cubicBezTo>
                    <a:pt x="184" y="162"/>
                    <a:pt x="250" y="95"/>
                    <a:pt x="332" y="95"/>
                  </a:cubicBezTo>
                  <a:cubicBezTo>
                    <a:pt x="332" y="95"/>
                    <a:pt x="332" y="95"/>
                    <a:pt x="332" y="95"/>
                  </a:cubicBezTo>
                  <a:cubicBezTo>
                    <a:pt x="367" y="95"/>
                    <a:pt x="399" y="107"/>
                    <a:pt x="424" y="128"/>
                  </a:cubicBezTo>
                  <a:cubicBezTo>
                    <a:pt x="424" y="128"/>
                    <a:pt x="424" y="128"/>
                    <a:pt x="424" y="128"/>
                  </a:cubicBezTo>
                  <a:cubicBezTo>
                    <a:pt x="461" y="52"/>
                    <a:pt x="538" y="0"/>
                    <a:pt x="627" y="0"/>
                  </a:cubicBezTo>
                  <a:cubicBezTo>
                    <a:pt x="627" y="0"/>
                    <a:pt x="627" y="0"/>
                    <a:pt x="627" y="0"/>
                  </a:cubicBezTo>
                  <a:cubicBezTo>
                    <a:pt x="731" y="0"/>
                    <a:pt x="818" y="70"/>
                    <a:pt x="844" y="166"/>
                  </a:cubicBezTo>
                  <a:cubicBezTo>
                    <a:pt x="844" y="166"/>
                    <a:pt x="844" y="166"/>
                    <a:pt x="844" y="166"/>
                  </a:cubicBezTo>
                  <a:cubicBezTo>
                    <a:pt x="852" y="165"/>
                    <a:pt x="860" y="164"/>
                    <a:pt x="868" y="164"/>
                  </a:cubicBezTo>
                  <a:cubicBezTo>
                    <a:pt x="868" y="164"/>
                    <a:pt x="868" y="164"/>
                    <a:pt x="868" y="164"/>
                  </a:cubicBezTo>
                  <a:cubicBezTo>
                    <a:pt x="900" y="164"/>
                    <a:pt x="940" y="171"/>
                    <a:pt x="980" y="201"/>
                  </a:cubicBezTo>
                  <a:cubicBezTo>
                    <a:pt x="980" y="201"/>
                    <a:pt x="980" y="201"/>
                    <a:pt x="980" y="201"/>
                  </a:cubicBezTo>
                  <a:cubicBezTo>
                    <a:pt x="980" y="201"/>
                    <a:pt x="980" y="201"/>
                    <a:pt x="980" y="201"/>
                  </a:cubicBezTo>
                  <a:cubicBezTo>
                    <a:pt x="983" y="204"/>
                    <a:pt x="984" y="209"/>
                    <a:pt x="981" y="212"/>
                  </a:cubicBezTo>
                  <a:cubicBezTo>
                    <a:pt x="981" y="212"/>
                    <a:pt x="981" y="212"/>
                    <a:pt x="981" y="212"/>
                  </a:cubicBezTo>
                  <a:cubicBezTo>
                    <a:pt x="978" y="216"/>
                    <a:pt x="973" y="217"/>
                    <a:pt x="970" y="214"/>
                  </a:cubicBezTo>
                  <a:cubicBezTo>
                    <a:pt x="970" y="214"/>
                    <a:pt x="970" y="214"/>
                    <a:pt x="970" y="214"/>
                  </a:cubicBezTo>
                  <a:cubicBezTo>
                    <a:pt x="933" y="186"/>
                    <a:pt x="898" y="180"/>
                    <a:pt x="868" y="180"/>
                  </a:cubicBezTo>
                  <a:cubicBezTo>
                    <a:pt x="868" y="180"/>
                    <a:pt x="868" y="180"/>
                    <a:pt x="868" y="180"/>
                  </a:cubicBezTo>
                  <a:cubicBezTo>
                    <a:pt x="858" y="180"/>
                    <a:pt x="849" y="181"/>
                    <a:pt x="840" y="183"/>
                  </a:cubicBezTo>
                  <a:cubicBezTo>
                    <a:pt x="840" y="183"/>
                    <a:pt x="840" y="183"/>
                    <a:pt x="840" y="183"/>
                  </a:cubicBezTo>
                  <a:cubicBezTo>
                    <a:pt x="836" y="183"/>
                    <a:pt x="832" y="181"/>
                    <a:pt x="831" y="177"/>
                  </a:cubicBezTo>
                  <a:cubicBezTo>
                    <a:pt x="831" y="177"/>
                    <a:pt x="831" y="177"/>
                    <a:pt x="831" y="177"/>
                  </a:cubicBezTo>
                  <a:cubicBezTo>
                    <a:pt x="809" y="84"/>
                    <a:pt x="726" y="16"/>
                    <a:pt x="627" y="16"/>
                  </a:cubicBezTo>
                  <a:cubicBezTo>
                    <a:pt x="627" y="16"/>
                    <a:pt x="627" y="16"/>
                    <a:pt x="627" y="16"/>
                  </a:cubicBezTo>
                  <a:cubicBezTo>
                    <a:pt x="541" y="16"/>
                    <a:pt x="466" y="69"/>
                    <a:pt x="435" y="144"/>
                  </a:cubicBezTo>
                  <a:cubicBezTo>
                    <a:pt x="435" y="144"/>
                    <a:pt x="435" y="144"/>
                    <a:pt x="435" y="144"/>
                  </a:cubicBezTo>
                  <a:cubicBezTo>
                    <a:pt x="434" y="146"/>
                    <a:pt x="431" y="148"/>
                    <a:pt x="429" y="148"/>
                  </a:cubicBezTo>
                  <a:cubicBezTo>
                    <a:pt x="429" y="148"/>
                    <a:pt x="429" y="148"/>
                    <a:pt x="429" y="148"/>
                  </a:cubicBezTo>
                  <a:cubicBezTo>
                    <a:pt x="426" y="149"/>
                    <a:pt x="424" y="148"/>
                    <a:pt x="422" y="146"/>
                  </a:cubicBezTo>
                  <a:cubicBezTo>
                    <a:pt x="422" y="146"/>
                    <a:pt x="422" y="146"/>
                    <a:pt x="422" y="146"/>
                  </a:cubicBezTo>
                  <a:cubicBezTo>
                    <a:pt x="398" y="125"/>
                    <a:pt x="367" y="111"/>
                    <a:pt x="332" y="111"/>
                  </a:cubicBezTo>
                  <a:cubicBezTo>
                    <a:pt x="332" y="111"/>
                    <a:pt x="332" y="111"/>
                    <a:pt x="332" y="111"/>
                  </a:cubicBezTo>
                  <a:cubicBezTo>
                    <a:pt x="259" y="111"/>
                    <a:pt x="200" y="171"/>
                    <a:pt x="200" y="244"/>
                  </a:cubicBezTo>
                  <a:cubicBezTo>
                    <a:pt x="200" y="244"/>
                    <a:pt x="200" y="244"/>
                    <a:pt x="200" y="244"/>
                  </a:cubicBezTo>
                  <a:cubicBezTo>
                    <a:pt x="200" y="253"/>
                    <a:pt x="201" y="261"/>
                    <a:pt x="202" y="269"/>
                  </a:cubicBezTo>
                  <a:cubicBezTo>
                    <a:pt x="202" y="269"/>
                    <a:pt x="202" y="269"/>
                    <a:pt x="202" y="269"/>
                  </a:cubicBezTo>
                  <a:cubicBezTo>
                    <a:pt x="203" y="271"/>
                    <a:pt x="202" y="274"/>
                    <a:pt x="200" y="276"/>
                  </a:cubicBezTo>
                  <a:cubicBezTo>
                    <a:pt x="200" y="276"/>
                    <a:pt x="200" y="276"/>
                    <a:pt x="200" y="276"/>
                  </a:cubicBezTo>
                  <a:cubicBezTo>
                    <a:pt x="199" y="278"/>
                    <a:pt x="197" y="279"/>
                    <a:pt x="194" y="279"/>
                  </a:cubicBezTo>
                  <a:cubicBezTo>
                    <a:pt x="194" y="279"/>
                    <a:pt x="194" y="279"/>
                    <a:pt x="194" y="279"/>
                  </a:cubicBezTo>
                  <a:cubicBezTo>
                    <a:pt x="95" y="281"/>
                    <a:pt x="16" y="361"/>
                    <a:pt x="16" y="461"/>
                  </a:cubicBezTo>
                  <a:cubicBezTo>
                    <a:pt x="16" y="461"/>
                    <a:pt x="16" y="461"/>
                    <a:pt x="16" y="461"/>
                  </a:cubicBezTo>
                  <a:cubicBezTo>
                    <a:pt x="16" y="514"/>
                    <a:pt x="38" y="561"/>
                    <a:pt x="74" y="595"/>
                  </a:cubicBezTo>
                  <a:cubicBezTo>
                    <a:pt x="74" y="595"/>
                    <a:pt x="74" y="595"/>
                    <a:pt x="74" y="595"/>
                  </a:cubicBezTo>
                  <a:cubicBezTo>
                    <a:pt x="77" y="597"/>
                    <a:pt x="77" y="600"/>
                    <a:pt x="76" y="603"/>
                  </a:cubicBezTo>
                  <a:cubicBezTo>
                    <a:pt x="76" y="603"/>
                    <a:pt x="76" y="603"/>
                    <a:pt x="76" y="603"/>
                  </a:cubicBezTo>
                  <a:cubicBezTo>
                    <a:pt x="70" y="618"/>
                    <a:pt x="67" y="634"/>
                    <a:pt x="67" y="651"/>
                  </a:cubicBezTo>
                  <a:cubicBezTo>
                    <a:pt x="67" y="651"/>
                    <a:pt x="67" y="651"/>
                    <a:pt x="67" y="651"/>
                  </a:cubicBezTo>
                  <a:cubicBezTo>
                    <a:pt x="67" y="724"/>
                    <a:pt x="126" y="782"/>
                    <a:pt x="198" y="782"/>
                  </a:cubicBezTo>
                  <a:cubicBezTo>
                    <a:pt x="198" y="782"/>
                    <a:pt x="198" y="782"/>
                    <a:pt x="198" y="782"/>
                  </a:cubicBezTo>
                  <a:cubicBezTo>
                    <a:pt x="217" y="782"/>
                    <a:pt x="234" y="779"/>
                    <a:pt x="250" y="772"/>
                  </a:cubicBezTo>
                  <a:cubicBezTo>
                    <a:pt x="250" y="772"/>
                    <a:pt x="250" y="772"/>
                    <a:pt x="250" y="772"/>
                  </a:cubicBezTo>
                  <a:cubicBezTo>
                    <a:pt x="252" y="771"/>
                    <a:pt x="255" y="771"/>
                    <a:pt x="257" y="772"/>
                  </a:cubicBezTo>
                  <a:cubicBezTo>
                    <a:pt x="257" y="772"/>
                    <a:pt x="257" y="772"/>
                    <a:pt x="257" y="772"/>
                  </a:cubicBezTo>
                  <a:cubicBezTo>
                    <a:pt x="259" y="772"/>
                    <a:pt x="260" y="774"/>
                    <a:pt x="261" y="776"/>
                  </a:cubicBezTo>
                  <a:cubicBezTo>
                    <a:pt x="261" y="776"/>
                    <a:pt x="261" y="776"/>
                    <a:pt x="261" y="776"/>
                  </a:cubicBezTo>
                  <a:cubicBezTo>
                    <a:pt x="284" y="836"/>
                    <a:pt x="343" y="879"/>
                    <a:pt x="411" y="879"/>
                  </a:cubicBezTo>
                  <a:cubicBezTo>
                    <a:pt x="411" y="879"/>
                    <a:pt x="411" y="879"/>
                    <a:pt x="411" y="879"/>
                  </a:cubicBezTo>
                  <a:cubicBezTo>
                    <a:pt x="464" y="879"/>
                    <a:pt x="511" y="853"/>
                    <a:pt x="540" y="814"/>
                  </a:cubicBezTo>
                  <a:cubicBezTo>
                    <a:pt x="540" y="814"/>
                    <a:pt x="540" y="814"/>
                    <a:pt x="540" y="814"/>
                  </a:cubicBezTo>
                  <a:cubicBezTo>
                    <a:pt x="541" y="812"/>
                    <a:pt x="543" y="811"/>
                    <a:pt x="545" y="810"/>
                  </a:cubicBezTo>
                  <a:cubicBezTo>
                    <a:pt x="545" y="810"/>
                    <a:pt x="545" y="810"/>
                    <a:pt x="545" y="810"/>
                  </a:cubicBezTo>
                  <a:cubicBezTo>
                    <a:pt x="547" y="810"/>
                    <a:pt x="550" y="811"/>
                    <a:pt x="551" y="812"/>
                  </a:cubicBezTo>
                  <a:cubicBezTo>
                    <a:pt x="551" y="812"/>
                    <a:pt x="551" y="812"/>
                    <a:pt x="551" y="812"/>
                  </a:cubicBezTo>
                  <a:cubicBezTo>
                    <a:pt x="579" y="833"/>
                    <a:pt x="613" y="846"/>
                    <a:pt x="650" y="846"/>
                  </a:cubicBezTo>
                  <a:cubicBezTo>
                    <a:pt x="650" y="846"/>
                    <a:pt x="650" y="846"/>
                    <a:pt x="650" y="846"/>
                  </a:cubicBezTo>
                  <a:cubicBezTo>
                    <a:pt x="708" y="846"/>
                    <a:pt x="759" y="815"/>
                    <a:pt x="787" y="769"/>
                  </a:cubicBezTo>
                  <a:cubicBezTo>
                    <a:pt x="787" y="769"/>
                    <a:pt x="787" y="769"/>
                    <a:pt x="787" y="769"/>
                  </a:cubicBezTo>
                  <a:cubicBezTo>
                    <a:pt x="788" y="767"/>
                    <a:pt x="790" y="766"/>
                    <a:pt x="792" y="766"/>
                  </a:cubicBezTo>
                  <a:cubicBezTo>
                    <a:pt x="792" y="766"/>
                    <a:pt x="792" y="766"/>
                    <a:pt x="792" y="766"/>
                  </a:cubicBezTo>
                  <a:cubicBezTo>
                    <a:pt x="795" y="765"/>
                    <a:pt x="797" y="766"/>
                    <a:pt x="799" y="767"/>
                  </a:cubicBezTo>
                  <a:cubicBezTo>
                    <a:pt x="799" y="767"/>
                    <a:pt x="799" y="767"/>
                    <a:pt x="799" y="767"/>
                  </a:cubicBezTo>
                  <a:cubicBezTo>
                    <a:pt x="825" y="788"/>
                    <a:pt x="857" y="801"/>
                    <a:pt x="893" y="801"/>
                  </a:cubicBezTo>
                  <a:cubicBezTo>
                    <a:pt x="893" y="801"/>
                    <a:pt x="893" y="801"/>
                    <a:pt x="893" y="801"/>
                  </a:cubicBezTo>
                  <a:cubicBezTo>
                    <a:pt x="935" y="801"/>
                    <a:pt x="972" y="784"/>
                    <a:pt x="999" y="757"/>
                  </a:cubicBezTo>
                  <a:cubicBezTo>
                    <a:pt x="999" y="757"/>
                    <a:pt x="999" y="757"/>
                    <a:pt x="999" y="757"/>
                  </a:cubicBezTo>
                  <a:cubicBezTo>
                    <a:pt x="1026" y="730"/>
                    <a:pt x="1043" y="693"/>
                    <a:pt x="1043" y="651"/>
                  </a:cubicBezTo>
                  <a:cubicBezTo>
                    <a:pt x="1043" y="651"/>
                    <a:pt x="1043" y="651"/>
                    <a:pt x="1043" y="651"/>
                  </a:cubicBezTo>
                  <a:cubicBezTo>
                    <a:pt x="1043" y="651"/>
                    <a:pt x="1043" y="651"/>
                    <a:pt x="1043" y="651"/>
                  </a:cubicBezTo>
                  <a:cubicBezTo>
                    <a:pt x="1043" y="651"/>
                    <a:pt x="1043" y="651"/>
                    <a:pt x="1043" y="651"/>
                  </a:cubicBezTo>
                  <a:cubicBezTo>
                    <a:pt x="1043" y="651"/>
                    <a:pt x="1043" y="650"/>
                    <a:pt x="1043" y="650"/>
                  </a:cubicBezTo>
                  <a:cubicBezTo>
                    <a:pt x="1043" y="650"/>
                    <a:pt x="1043" y="650"/>
                    <a:pt x="1043" y="650"/>
                  </a:cubicBezTo>
                  <a:cubicBezTo>
                    <a:pt x="1043" y="646"/>
                    <a:pt x="1046" y="642"/>
                    <a:pt x="1050" y="642"/>
                  </a:cubicBezTo>
                  <a:cubicBezTo>
                    <a:pt x="1050" y="642"/>
                    <a:pt x="1050" y="642"/>
                    <a:pt x="1050" y="642"/>
                  </a:cubicBezTo>
                  <a:cubicBezTo>
                    <a:pt x="1112" y="633"/>
                    <a:pt x="1159" y="580"/>
                    <a:pt x="1159" y="515"/>
                  </a:cubicBezTo>
                  <a:cubicBezTo>
                    <a:pt x="1159" y="515"/>
                    <a:pt x="1159" y="515"/>
                    <a:pt x="1159" y="515"/>
                  </a:cubicBezTo>
                  <a:cubicBezTo>
                    <a:pt x="1159" y="449"/>
                    <a:pt x="1109" y="395"/>
                    <a:pt x="1045" y="388"/>
                  </a:cubicBezTo>
                  <a:cubicBezTo>
                    <a:pt x="1045" y="388"/>
                    <a:pt x="1045" y="388"/>
                    <a:pt x="1045" y="388"/>
                  </a:cubicBezTo>
                  <a:cubicBezTo>
                    <a:pt x="1043" y="388"/>
                    <a:pt x="1041" y="387"/>
                    <a:pt x="1039" y="385"/>
                  </a:cubicBezTo>
                  <a:cubicBezTo>
                    <a:pt x="1039" y="385"/>
                    <a:pt x="1039" y="385"/>
                    <a:pt x="1039" y="385"/>
                  </a:cubicBezTo>
                  <a:cubicBezTo>
                    <a:pt x="1038" y="383"/>
                    <a:pt x="1037" y="381"/>
                    <a:pt x="1038" y="379"/>
                  </a:cubicBezTo>
                  <a:cubicBezTo>
                    <a:pt x="1038" y="379"/>
                    <a:pt x="1038" y="379"/>
                    <a:pt x="1038" y="379"/>
                  </a:cubicBezTo>
                  <a:cubicBezTo>
                    <a:pt x="1039" y="370"/>
                    <a:pt x="1040" y="361"/>
                    <a:pt x="1040" y="352"/>
                  </a:cubicBezTo>
                  <a:cubicBezTo>
                    <a:pt x="1040" y="352"/>
                    <a:pt x="1040" y="352"/>
                    <a:pt x="1040" y="352"/>
                  </a:cubicBezTo>
                  <a:cubicBezTo>
                    <a:pt x="1040" y="316"/>
                    <a:pt x="1028" y="270"/>
                    <a:pt x="995" y="237"/>
                  </a:cubicBezTo>
                  <a:cubicBezTo>
                    <a:pt x="995" y="237"/>
                    <a:pt x="995" y="237"/>
                    <a:pt x="995" y="237"/>
                  </a:cubicBezTo>
                  <a:cubicBezTo>
                    <a:pt x="992" y="234"/>
                    <a:pt x="992" y="229"/>
                    <a:pt x="996" y="226"/>
                  </a:cubicBezTo>
                  <a:cubicBezTo>
                    <a:pt x="996" y="226"/>
                    <a:pt x="996" y="226"/>
                    <a:pt x="996" y="226"/>
                  </a:cubicBezTo>
                  <a:cubicBezTo>
                    <a:pt x="999" y="222"/>
                    <a:pt x="1004" y="223"/>
                    <a:pt x="1007" y="226"/>
                  </a:cubicBezTo>
                  <a:cubicBezTo>
                    <a:pt x="1007" y="226"/>
                    <a:pt x="1007" y="226"/>
                    <a:pt x="1007" y="226"/>
                  </a:cubicBezTo>
                  <a:cubicBezTo>
                    <a:pt x="1043" y="263"/>
                    <a:pt x="1056" y="312"/>
                    <a:pt x="1056" y="352"/>
                  </a:cubicBezTo>
                  <a:cubicBezTo>
                    <a:pt x="1056" y="352"/>
                    <a:pt x="1056" y="352"/>
                    <a:pt x="1056" y="352"/>
                  </a:cubicBezTo>
                  <a:cubicBezTo>
                    <a:pt x="1056" y="359"/>
                    <a:pt x="1055" y="366"/>
                    <a:pt x="1055" y="373"/>
                  </a:cubicBezTo>
                  <a:cubicBezTo>
                    <a:pt x="1055" y="373"/>
                    <a:pt x="1055" y="373"/>
                    <a:pt x="1055" y="373"/>
                  </a:cubicBezTo>
                  <a:cubicBezTo>
                    <a:pt x="1123" y="384"/>
                    <a:pt x="1175" y="444"/>
                    <a:pt x="1175" y="515"/>
                  </a:cubicBezTo>
                  <a:cubicBezTo>
                    <a:pt x="1175" y="515"/>
                    <a:pt x="1175" y="515"/>
                    <a:pt x="1175" y="515"/>
                  </a:cubicBezTo>
                  <a:cubicBezTo>
                    <a:pt x="1175" y="585"/>
                    <a:pt x="1125" y="643"/>
                    <a:pt x="1059" y="656"/>
                  </a:cubicBezTo>
                  <a:cubicBezTo>
                    <a:pt x="1059" y="656"/>
                    <a:pt x="1059" y="656"/>
                    <a:pt x="1059" y="656"/>
                  </a:cubicBezTo>
                  <a:cubicBezTo>
                    <a:pt x="1056" y="746"/>
                    <a:pt x="983" y="817"/>
                    <a:pt x="893" y="817"/>
                  </a:cubicBezTo>
                  <a:cubicBezTo>
                    <a:pt x="893" y="817"/>
                    <a:pt x="893" y="817"/>
                    <a:pt x="893" y="817"/>
                  </a:cubicBezTo>
                  <a:cubicBezTo>
                    <a:pt x="857" y="817"/>
                    <a:pt x="823" y="805"/>
                    <a:pt x="796" y="785"/>
                  </a:cubicBezTo>
                  <a:cubicBezTo>
                    <a:pt x="796" y="785"/>
                    <a:pt x="796" y="785"/>
                    <a:pt x="796" y="785"/>
                  </a:cubicBezTo>
                  <a:cubicBezTo>
                    <a:pt x="764" y="832"/>
                    <a:pt x="711" y="862"/>
                    <a:pt x="650" y="862"/>
                  </a:cubicBezTo>
                  <a:cubicBezTo>
                    <a:pt x="650" y="862"/>
                    <a:pt x="650" y="862"/>
                    <a:pt x="650" y="862"/>
                  </a:cubicBezTo>
                  <a:cubicBezTo>
                    <a:pt x="612" y="862"/>
                    <a:pt x="577" y="850"/>
                    <a:pt x="548" y="829"/>
                  </a:cubicBezTo>
                  <a:cubicBezTo>
                    <a:pt x="548" y="829"/>
                    <a:pt x="548" y="829"/>
                    <a:pt x="548" y="829"/>
                  </a:cubicBezTo>
                  <a:cubicBezTo>
                    <a:pt x="515" y="869"/>
                    <a:pt x="466" y="895"/>
                    <a:pt x="411" y="895"/>
                  </a:cubicBezTo>
                  <a:cubicBezTo>
                    <a:pt x="411" y="895"/>
                    <a:pt x="411" y="895"/>
                    <a:pt x="411" y="895"/>
                  </a:cubicBezTo>
                  <a:cubicBezTo>
                    <a:pt x="339" y="895"/>
                    <a:pt x="277" y="851"/>
                    <a:pt x="249" y="789"/>
                  </a:cubicBezTo>
                  <a:close/>
                </a:path>
              </a:pathLst>
            </a:custGeom>
            <a:solidFill>
              <a:srgbClr val="8F3F7B"/>
            </a:solidFill>
            <a:ln>
              <a:solidFill>
                <a:srgbClr val="FABB00"/>
              </a:solidFill>
            </a:ln>
            <a:extLst/>
          </p:spPr>
          <p:txBody>
            <a:bodyPr/>
            <a:lstStyle/>
            <a:p>
              <a:endParaRPr lang="en-US"/>
            </a:p>
          </p:txBody>
        </p:sp>
        <p:sp>
          <p:nvSpPr>
            <p:cNvPr id="40" name="Freeform 3"/>
            <p:cNvSpPr>
              <a:spLocks noChangeAspect="1" noEditPoints="1"/>
            </p:cNvSpPr>
            <p:nvPr/>
          </p:nvSpPr>
          <p:spPr bwMode="auto">
            <a:xfrm>
              <a:off x="928041" y="3115404"/>
              <a:ext cx="255641" cy="314635"/>
            </a:xfrm>
            <a:custGeom>
              <a:avLst/>
              <a:gdLst>
                <a:gd name="T0" fmla="*/ 72 w 363"/>
                <a:gd name="T1" fmla="*/ 32 h 447"/>
                <a:gd name="T2" fmla="*/ 83 w 363"/>
                <a:gd name="T3" fmla="*/ 179 h 447"/>
                <a:gd name="T4" fmla="*/ 57 w 363"/>
                <a:gd name="T5" fmla="*/ 106 h 447"/>
                <a:gd name="T6" fmla="*/ 47 w 363"/>
                <a:gd name="T7" fmla="*/ 190 h 447"/>
                <a:gd name="T8" fmla="*/ 24 w 363"/>
                <a:gd name="T9" fmla="*/ 152 h 447"/>
                <a:gd name="T10" fmla="*/ 20 w 363"/>
                <a:gd name="T11" fmla="*/ 140 h 447"/>
                <a:gd name="T12" fmla="*/ 17 w 363"/>
                <a:gd name="T13" fmla="*/ 127 h 447"/>
                <a:gd name="T14" fmla="*/ 16 w 363"/>
                <a:gd name="T15" fmla="*/ 114 h 447"/>
                <a:gd name="T16" fmla="*/ 16 w 363"/>
                <a:gd name="T17" fmla="*/ 106 h 447"/>
                <a:gd name="T18" fmla="*/ 17 w 363"/>
                <a:gd name="T19" fmla="*/ 91 h 447"/>
                <a:gd name="T20" fmla="*/ 19 w 363"/>
                <a:gd name="T21" fmla="*/ 78 h 447"/>
                <a:gd name="T22" fmla="*/ 22 w 363"/>
                <a:gd name="T23" fmla="*/ 65 h 447"/>
                <a:gd name="T24" fmla="*/ 42 w 363"/>
                <a:gd name="T25" fmla="*/ 28 h 447"/>
                <a:gd name="T26" fmla="*/ 54 w 363"/>
                <a:gd name="T27" fmla="*/ 14 h 447"/>
                <a:gd name="T28" fmla="*/ 55 w 363"/>
                <a:gd name="T29" fmla="*/ 6 h 447"/>
                <a:gd name="T30" fmla="*/ 36 w 363"/>
                <a:gd name="T31" fmla="*/ 10 h 447"/>
                <a:gd name="T32" fmla="*/ 29 w 363"/>
                <a:gd name="T33" fmla="*/ 18 h 447"/>
                <a:gd name="T34" fmla="*/ 9 w 363"/>
                <a:gd name="T35" fmla="*/ 53 h 447"/>
                <a:gd name="T36" fmla="*/ 7 w 363"/>
                <a:gd name="T37" fmla="*/ 60 h 447"/>
                <a:gd name="T38" fmla="*/ 3 w 363"/>
                <a:gd name="T39" fmla="*/ 74 h 447"/>
                <a:gd name="T40" fmla="*/ 1 w 363"/>
                <a:gd name="T41" fmla="*/ 89 h 447"/>
                <a:gd name="T42" fmla="*/ 0 w 363"/>
                <a:gd name="T43" fmla="*/ 106 h 447"/>
                <a:gd name="T44" fmla="*/ 0 w 363"/>
                <a:gd name="T45" fmla="*/ 113 h 447"/>
                <a:gd name="T46" fmla="*/ 1 w 363"/>
                <a:gd name="T47" fmla="*/ 127 h 447"/>
                <a:gd name="T48" fmla="*/ 4 w 363"/>
                <a:gd name="T49" fmla="*/ 140 h 447"/>
                <a:gd name="T50" fmla="*/ 7 w 363"/>
                <a:gd name="T51" fmla="*/ 152 h 447"/>
                <a:gd name="T52" fmla="*/ 25 w 363"/>
                <a:gd name="T53" fmla="*/ 188 h 447"/>
                <a:gd name="T54" fmla="*/ 29 w 363"/>
                <a:gd name="T55" fmla="*/ 194 h 447"/>
                <a:gd name="T56" fmla="*/ 42 w 363"/>
                <a:gd name="T57" fmla="*/ 209 h 447"/>
                <a:gd name="T58" fmla="*/ 55 w 363"/>
                <a:gd name="T59" fmla="*/ 206 h 447"/>
                <a:gd name="T60" fmla="*/ 48 w 363"/>
                <a:gd name="T61" fmla="*/ 191 h 447"/>
                <a:gd name="T62" fmla="*/ 138 w 363"/>
                <a:gd name="T63" fmla="*/ 439 h 447"/>
                <a:gd name="T64" fmla="*/ 211 w 363"/>
                <a:gd name="T65" fmla="*/ 363 h 447"/>
                <a:gd name="T66" fmla="*/ 227 w 363"/>
                <a:gd name="T67" fmla="*/ 80 h 447"/>
                <a:gd name="T68" fmla="*/ 198 w 363"/>
                <a:gd name="T69" fmla="*/ 76 h 447"/>
                <a:gd name="T70" fmla="*/ 207 w 363"/>
                <a:gd name="T71" fmla="*/ 207 h 447"/>
                <a:gd name="T72" fmla="*/ 154 w 363"/>
                <a:gd name="T73" fmla="*/ 294 h 447"/>
                <a:gd name="T74" fmla="*/ 160 w 363"/>
                <a:gd name="T75" fmla="*/ 277 h 447"/>
                <a:gd name="T76" fmla="*/ 159 w 363"/>
                <a:gd name="T77" fmla="*/ 137 h 447"/>
                <a:gd name="T78" fmla="*/ 99 w 363"/>
                <a:gd name="T79" fmla="*/ 66 h 447"/>
                <a:gd name="T80" fmla="*/ 115 w 363"/>
                <a:gd name="T81" fmla="*/ 66 h 447"/>
                <a:gd name="T82" fmla="*/ 335 w 363"/>
                <a:gd name="T83" fmla="*/ 35 h 447"/>
                <a:gd name="T84" fmla="*/ 309 w 363"/>
                <a:gd name="T85" fmla="*/ 3 h 447"/>
                <a:gd name="T86" fmla="*/ 257 w 363"/>
                <a:gd name="T87" fmla="*/ 59 h 447"/>
                <a:gd name="T88" fmla="*/ 265 w 363"/>
                <a:gd name="T89" fmla="*/ 145 h 447"/>
                <a:gd name="T90" fmla="*/ 279 w 363"/>
                <a:gd name="T91" fmla="*/ 32 h 447"/>
                <a:gd name="T92" fmla="*/ 279 w 363"/>
                <a:gd name="T93" fmla="*/ 168 h 447"/>
                <a:gd name="T94" fmla="*/ 321 w 363"/>
                <a:gd name="T95" fmla="*/ 106 h 447"/>
                <a:gd name="T96" fmla="*/ 338 w 363"/>
                <a:gd name="T97" fmla="*/ 59 h 447"/>
                <a:gd name="T98" fmla="*/ 309 w 363"/>
                <a:gd name="T99" fmla="*/ 209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3" h="447">
                  <a:moveTo>
                    <a:pt x="85" y="38"/>
                  </a:moveTo>
                  <a:cubicBezTo>
                    <a:pt x="85" y="38"/>
                    <a:pt x="85" y="38"/>
                    <a:pt x="85" y="38"/>
                  </a:cubicBezTo>
                  <a:cubicBezTo>
                    <a:pt x="85" y="36"/>
                    <a:pt x="84" y="34"/>
                    <a:pt x="83" y="32"/>
                  </a:cubicBezTo>
                  <a:cubicBezTo>
                    <a:pt x="80" y="29"/>
                    <a:pt x="75" y="29"/>
                    <a:pt x="72" y="32"/>
                  </a:cubicBezTo>
                  <a:cubicBezTo>
                    <a:pt x="51" y="53"/>
                    <a:pt x="41" y="79"/>
                    <a:pt x="41" y="106"/>
                  </a:cubicBezTo>
                  <a:cubicBezTo>
                    <a:pt x="41" y="106"/>
                    <a:pt x="41" y="106"/>
                    <a:pt x="41" y="106"/>
                  </a:cubicBezTo>
                  <a:cubicBezTo>
                    <a:pt x="41" y="132"/>
                    <a:pt x="51" y="159"/>
                    <a:pt x="72" y="179"/>
                  </a:cubicBezTo>
                  <a:cubicBezTo>
                    <a:pt x="75" y="182"/>
                    <a:pt x="80" y="182"/>
                    <a:pt x="83" y="179"/>
                  </a:cubicBezTo>
                  <a:cubicBezTo>
                    <a:pt x="84" y="178"/>
                    <a:pt x="85" y="176"/>
                    <a:pt x="85" y="174"/>
                  </a:cubicBezTo>
                  <a:cubicBezTo>
                    <a:pt x="85" y="174"/>
                    <a:pt x="85" y="174"/>
                    <a:pt x="85" y="174"/>
                  </a:cubicBezTo>
                  <a:cubicBezTo>
                    <a:pt x="85" y="172"/>
                    <a:pt x="84" y="169"/>
                    <a:pt x="83" y="168"/>
                  </a:cubicBezTo>
                  <a:cubicBezTo>
                    <a:pt x="66" y="151"/>
                    <a:pt x="57" y="128"/>
                    <a:pt x="57" y="106"/>
                  </a:cubicBezTo>
                  <a:cubicBezTo>
                    <a:pt x="57" y="83"/>
                    <a:pt x="66" y="61"/>
                    <a:pt x="83" y="44"/>
                  </a:cubicBezTo>
                  <a:cubicBezTo>
                    <a:pt x="84" y="42"/>
                    <a:pt x="85" y="40"/>
                    <a:pt x="85" y="38"/>
                  </a:cubicBezTo>
                  <a:close/>
                  <a:moveTo>
                    <a:pt x="48" y="191"/>
                  </a:moveTo>
                  <a:cubicBezTo>
                    <a:pt x="48" y="191"/>
                    <a:pt x="47" y="191"/>
                    <a:pt x="47" y="190"/>
                  </a:cubicBezTo>
                  <a:cubicBezTo>
                    <a:pt x="45" y="188"/>
                    <a:pt x="44" y="186"/>
                    <a:pt x="42" y="184"/>
                  </a:cubicBezTo>
                  <a:cubicBezTo>
                    <a:pt x="42" y="184"/>
                    <a:pt x="42" y="184"/>
                    <a:pt x="42" y="184"/>
                  </a:cubicBezTo>
                  <a:cubicBezTo>
                    <a:pt x="41" y="182"/>
                    <a:pt x="40" y="181"/>
                    <a:pt x="39" y="180"/>
                  </a:cubicBezTo>
                  <a:cubicBezTo>
                    <a:pt x="33" y="171"/>
                    <a:pt x="28" y="162"/>
                    <a:pt x="24" y="152"/>
                  </a:cubicBezTo>
                  <a:cubicBezTo>
                    <a:pt x="24" y="151"/>
                    <a:pt x="23" y="149"/>
                    <a:pt x="23" y="148"/>
                  </a:cubicBezTo>
                  <a:cubicBezTo>
                    <a:pt x="22" y="147"/>
                    <a:pt x="22" y="147"/>
                    <a:pt x="22" y="146"/>
                  </a:cubicBezTo>
                  <a:cubicBezTo>
                    <a:pt x="22" y="145"/>
                    <a:pt x="21" y="143"/>
                    <a:pt x="21" y="142"/>
                  </a:cubicBezTo>
                  <a:cubicBezTo>
                    <a:pt x="21" y="141"/>
                    <a:pt x="20" y="141"/>
                    <a:pt x="20" y="140"/>
                  </a:cubicBezTo>
                  <a:cubicBezTo>
                    <a:pt x="20" y="139"/>
                    <a:pt x="20" y="137"/>
                    <a:pt x="19" y="136"/>
                  </a:cubicBezTo>
                  <a:cubicBezTo>
                    <a:pt x="19" y="135"/>
                    <a:pt x="19" y="135"/>
                    <a:pt x="19" y="134"/>
                  </a:cubicBezTo>
                  <a:cubicBezTo>
                    <a:pt x="18" y="133"/>
                    <a:pt x="18" y="131"/>
                    <a:pt x="18" y="130"/>
                  </a:cubicBezTo>
                  <a:cubicBezTo>
                    <a:pt x="18" y="129"/>
                    <a:pt x="18" y="128"/>
                    <a:pt x="17" y="127"/>
                  </a:cubicBezTo>
                  <a:cubicBezTo>
                    <a:pt x="17" y="126"/>
                    <a:pt x="17" y="125"/>
                    <a:pt x="17" y="124"/>
                  </a:cubicBezTo>
                  <a:cubicBezTo>
                    <a:pt x="17" y="123"/>
                    <a:pt x="17" y="122"/>
                    <a:pt x="17" y="121"/>
                  </a:cubicBezTo>
                  <a:cubicBezTo>
                    <a:pt x="16" y="120"/>
                    <a:pt x="16" y="119"/>
                    <a:pt x="16" y="118"/>
                  </a:cubicBezTo>
                  <a:cubicBezTo>
                    <a:pt x="16" y="117"/>
                    <a:pt x="16" y="116"/>
                    <a:pt x="16" y="114"/>
                  </a:cubicBezTo>
                  <a:cubicBezTo>
                    <a:pt x="16" y="113"/>
                    <a:pt x="16" y="113"/>
                    <a:pt x="16" y="112"/>
                  </a:cubicBezTo>
                  <a:cubicBezTo>
                    <a:pt x="16" y="110"/>
                    <a:pt x="16" y="108"/>
                    <a:pt x="16" y="106"/>
                  </a:cubicBezTo>
                  <a:cubicBezTo>
                    <a:pt x="16" y="106"/>
                    <a:pt x="16" y="106"/>
                    <a:pt x="16" y="106"/>
                  </a:cubicBezTo>
                  <a:cubicBezTo>
                    <a:pt x="16" y="106"/>
                    <a:pt x="16" y="106"/>
                    <a:pt x="16" y="106"/>
                  </a:cubicBezTo>
                  <a:cubicBezTo>
                    <a:pt x="16" y="104"/>
                    <a:pt x="16" y="102"/>
                    <a:pt x="16" y="100"/>
                  </a:cubicBezTo>
                  <a:cubicBezTo>
                    <a:pt x="16" y="99"/>
                    <a:pt x="16" y="98"/>
                    <a:pt x="16" y="97"/>
                  </a:cubicBezTo>
                  <a:cubicBezTo>
                    <a:pt x="16" y="96"/>
                    <a:pt x="16" y="95"/>
                    <a:pt x="16" y="93"/>
                  </a:cubicBezTo>
                  <a:cubicBezTo>
                    <a:pt x="16" y="92"/>
                    <a:pt x="16" y="92"/>
                    <a:pt x="17" y="91"/>
                  </a:cubicBezTo>
                  <a:cubicBezTo>
                    <a:pt x="17" y="90"/>
                    <a:pt x="17" y="88"/>
                    <a:pt x="17" y="87"/>
                  </a:cubicBezTo>
                  <a:cubicBezTo>
                    <a:pt x="17" y="86"/>
                    <a:pt x="17" y="85"/>
                    <a:pt x="17" y="84"/>
                  </a:cubicBezTo>
                  <a:cubicBezTo>
                    <a:pt x="18" y="83"/>
                    <a:pt x="18" y="82"/>
                    <a:pt x="18" y="81"/>
                  </a:cubicBezTo>
                  <a:cubicBezTo>
                    <a:pt x="18" y="80"/>
                    <a:pt x="18" y="79"/>
                    <a:pt x="19" y="78"/>
                  </a:cubicBezTo>
                  <a:cubicBezTo>
                    <a:pt x="19" y="77"/>
                    <a:pt x="19" y="76"/>
                    <a:pt x="19" y="75"/>
                  </a:cubicBezTo>
                  <a:cubicBezTo>
                    <a:pt x="20" y="74"/>
                    <a:pt x="20" y="73"/>
                    <a:pt x="20" y="71"/>
                  </a:cubicBezTo>
                  <a:cubicBezTo>
                    <a:pt x="20" y="71"/>
                    <a:pt x="21" y="70"/>
                    <a:pt x="21" y="70"/>
                  </a:cubicBezTo>
                  <a:cubicBezTo>
                    <a:pt x="21" y="68"/>
                    <a:pt x="22" y="67"/>
                    <a:pt x="22" y="65"/>
                  </a:cubicBezTo>
                  <a:cubicBezTo>
                    <a:pt x="22" y="65"/>
                    <a:pt x="22" y="65"/>
                    <a:pt x="23" y="64"/>
                  </a:cubicBezTo>
                  <a:cubicBezTo>
                    <a:pt x="23" y="63"/>
                    <a:pt x="24" y="61"/>
                    <a:pt x="24" y="60"/>
                  </a:cubicBezTo>
                  <a:cubicBezTo>
                    <a:pt x="28" y="50"/>
                    <a:pt x="33" y="40"/>
                    <a:pt x="39" y="32"/>
                  </a:cubicBezTo>
                  <a:cubicBezTo>
                    <a:pt x="40" y="30"/>
                    <a:pt x="41" y="29"/>
                    <a:pt x="42" y="28"/>
                  </a:cubicBezTo>
                  <a:cubicBezTo>
                    <a:pt x="42" y="28"/>
                    <a:pt x="42" y="27"/>
                    <a:pt x="42" y="27"/>
                  </a:cubicBezTo>
                  <a:cubicBezTo>
                    <a:pt x="44" y="25"/>
                    <a:pt x="45" y="23"/>
                    <a:pt x="47" y="21"/>
                  </a:cubicBezTo>
                  <a:cubicBezTo>
                    <a:pt x="47" y="21"/>
                    <a:pt x="48" y="21"/>
                    <a:pt x="48" y="20"/>
                  </a:cubicBezTo>
                  <a:cubicBezTo>
                    <a:pt x="50" y="18"/>
                    <a:pt x="52" y="16"/>
                    <a:pt x="54" y="14"/>
                  </a:cubicBezTo>
                  <a:cubicBezTo>
                    <a:pt x="55" y="13"/>
                    <a:pt x="56" y="11"/>
                    <a:pt x="56" y="9"/>
                  </a:cubicBezTo>
                  <a:cubicBezTo>
                    <a:pt x="56" y="8"/>
                    <a:pt x="56" y="7"/>
                    <a:pt x="56" y="6"/>
                  </a:cubicBezTo>
                  <a:cubicBezTo>
                    <a:pt x="55" y="6"/>
                    <a:pt x="55" y="6"/>
                    <a:pt x="55" y="6"/>
                  </a:cubicBezTo>
                  <a:cubicBezTo>
                    <a:pt x="55" y="6"/>
                    <a:pt x="55" y="6"/>
                    <a:pt x="55" y="6"/>
                  </a:cubicBezTo>
                  <a:cubicBezTo>
                    <a:pt x="55" y="5"/>
                    <a:pt x="54" y="4"/>
                    <a:pt x="54" y="3"/>
                  </a:cubicBezTo>
                  <a:cubicBezTo>
                    <a:pt x="52" y="2"/>
                    <a:pt x="51" y="1"/>
                    <a:pt x="49" y="1"/>
                  </a:cubicBezTo>
                  <a:cubicBezTo>
                    <a:pt x="47" y="0"/>
                    <a:pt x="44" y="1"/>
                    <a:pt x="42" y="3"/>
                  </a:cubicBezTo>
                  <a:cubicBezTo>
                    <a:pt x="40" y="5"/>
                    <a:pt x="38" y="7"/>
                    <a:pt x="36" y="10"/>
                  </a:cubicBezTo>
                  <a:cubicBezTo>
                    <a:pt x="36" y="10"/>
                    <a:pt x="35" y="11"/>
                    <a:pt x="35" y="11"/>
                  </a:cubicBezTo>
                  <a:cubicBezTo>
                    <a:pt x="33" y="13"/>
                    <a:pt x="31" y="15"/>
                    <a:pt x="30" y="17"/>
                  </a:cubicBezTo>
                  <a:cubicBezTo>
                    <a:pt x="29" y="18"/>
                    <a:pt x="29" y="18"/>
                    <a:pt x="29" y="18"/>
                  </a:cubicBezTo>
                  <a:cubicBezTo>
                    <a:pt x="29" y="18"/>
                    <a:pt x="29" y="18"/>
                    <a:pt x="29" y="18"/>
                  </a:cubicBezTo>
                  <a:cubicBezTo>
                    <a:pt x="28" y="20"/>
                    <a:pt x="27" y="21"/>
                    <a:pt x="26" y="23"/>
                  </a:cubicBezTo>
                  <a:cubicBezTo>
                    <a:pt x="25" y="23"/>
                    <a:pt x="25" y="23"/>
                    <a:pt x="25" y="23"/>
                  </a:cubicBezTo>
                  <a:cubicBezTo>
                    <a:pt x="25" y="23"/>
                    <a:pt x="25" y="23"/>
                    <a:pt x="25" y="23"/>
                  </a:cubicBezTo>
                  <a:cubicBezTo>
                    <a:pt x="19" y="33"/>
                    <a:pt x="14" y="43"/>
                    <a:pt x="9" y="53"/>
                  </a:cubicBezTo>
                  <a:cubicBezTo>
                    <a:pt x="9" y="53"/>
                    <a:pt x="9" y="53"/>
                    <a:pt x="9" y="53"/>
                  </a:cubicBezTo>
                  <a:cubicBezTo>
                    <a:pt x="9" y="53"/>
                    <a:pt x="9" y="53"/>
                    <a:pt x="9" y="53"/>
                  </a:cubicBezTo>
                  <a:cubicBezTo>
                    <a:pt x="9" y="55"/>
                    <a:pt x="8" y="57"/>
                    <a:pt x="7" y="59"/>
                  </a:cubicBezTo>
                  <a:cubicBezTo>
                    <a:pt x="7" y="59"/>
                    <a:pt x="7" y="60"/>
                    <a:pt x="7" y="60"/>
                  </a:cubicBezTo>
                  <a:cubicBezTo>
                    <a:pt x="6" y="62"/>
                    <a:pt x="6" y="64"/>
                    <a:pt x="5" y="65"/>
                  </a:cubicBezTo>
                  <a:cubicBezTo>
                    <a:pt x="5" y="66"/>
                    <a:pt x="5" y="66"/>
                    <a:pt x="5" y="67"/>
                  </a:cubicBezTo>
                  <a:cubicBezTo>
                    <a:pt x="4" y="69"/>
                    <a:pt x="4" y="70"/>
                    <a:pt x="4" y="72"/>
                  </a:cubicBezTo>
                  <a:cubicBezTo>
                    <a:pt x="3" y="73"/>
                    <a:pt x="3" y="73"/>
                    <a:pt x="3" y="74"/>
                  </a:cubicBezTo>
                  <a:cubicBezTo>
                    <a:pt x="3" y="75"/>
                    <a:pt x="3" y="77"/>
                    <a:pt x="2" y="78"/>
                  </a:cubicBezTo>
                  <a:cubicBezTo>
                    <a:pt x="2" y="79"/>
                    <a:pt x="2" y="80"/>
                    <a:pt x="2" y="81"/>
                  </a:cubicBezTo>
                  <a:cubicBezTo>
                    <a:pt x="2" y="82"/>
                    <a:pt x="1" y="84"/>
                    <a:pt x="1" y="85"/>
                  </a:cubicBezTo>
                  <a:cubicBezTo>
                    <a:pt x="1" y="86"/>
                    <a:pt x="1" y="87"/>
                    <a:pt x="1" y="89"/>
                  </a:cubicBezTo>
                  <a:cubicBezTo>
                    <a:pt x="1" y="90"/>
                    <a:pt x="0" y="91"/>
                    <a:pt x="0" y="92"/>
                  </a:cubicBezTo>
                  <a:cubicBezTo>
                    <a:pt x="0" y="93"/>
                    <a:pt x="0" y="95"/>
                    <a:pt x="0" y="96"/>
                  </a:cubicBezTo>
                  <a:cubicBezTo>
                    <a:pt x="0" y="97"/>
                    <a:pt x="0" y="98"/>
                    <a:pt x="0" y="99"/>
                  </a:cubicBezTo>
                  <a:cubicBezTo>
                    <a:pt x="0" y="101"/>
                    <a:pt x="0" y="103"/>
                    <a:pt x="0" y="106"/>
                  </a:cubicBezTo>
                  <a:cubicBezTo>
                    <a:pt x="0" y="106"/>
                    <a:pt x="0" y="106"/>
                    <a:pt x="0" y="106"/>
                  </a:cubicBezTo>
                  <a:cubicBezTo>
                    <a:pt x="0" y="106"/>
                    <a:pt x="0" y="106"/>
                    <a:pt x="0" y="106"/>
                  </a:cubicBezTo>
                  <a:cubicBezTo>
                    <a:pt x="0" y="106"/>
                    <a:pt x="0" y="106"/>
                    <a:pt x="0" y="106"/>
                  </a:cubicBezTo>
                  <a:cubicBezTo>
                    <a:pt x="0" y="108"/>
                    <a:pt x="0" y="111"/>
                    <a:pt x="0" y="113"/>
                  </a:cubicBezTo>
                  <a:cubicBezTo>
                    <a:pt x="0" y="114"/>
                    <a:pt x="0" y="115"/>
                    <a:pt x="0" y="115"/>
                  </a:cubicBezTo>
                  <a:cubicBezTo>
                    <a:pt x="0" y="117"/>
                    <a:pt x="0" y="118"/>
                    <a:pt x="0" y="120"/>
                  </a:cubicBezTo>
                  <a:cubicBezTo>
                    <a:pt x="0" y="121"/>
                    <a:pt x="1" y="122"/>
                    <a:pt x="1" y="123"/>
                  </a:cubicBezTo>
                  <a:cubicBezTo>
                    <a:pt x="1" y="124"/>
                    <a:pt x="1" y="125"/>
                    <a:pt x="1" y="127"/>
                  </a:cubicBezTo>
                  <a:cubicBezTo>
                    <a:pt x="1" y="128"/>
                    <a:pt x="2" y="129"/>
                    <a:pt x="2" y="130"/>
                  </a:cubicBezTo>
                  <a:cubicBezTo>
                    <a:pt x="2" y="131"/>
                    <a:pt x="2" y="132"/>
                    <a:pt x="2" y="133"/>
                  </a:cubicBezTo>
                  <a:cubicBezTo>
                    <a:pt x="3" y="135"/>
                    <a:pt x="3" y="136"/>
                    <a:pt x="3" y="138"/>
                  </a:cubicBezTo>
                  <a:cubicBezTo>
                    <a:pt x="3" y="138"/>
                    <a:pt x="3" y="139"/>
                    <a:pt x="4" y="140"/>
                  </a:cubicBezTo>
                  <a:cubicBezTo>
                    <a:pt x="4" y="141"/>
                    <a:pt x="4" y="143"/>
                    <a:pt x="5" y="145"/>
                  </a:cubicBezTo>
                  <a:cubicBezTo>
                    <a:pt x="5" y="145"/>
                    <a:pt x="5" y="146"/>
                    <a:pt x="5" y="146"/>
                  </a:cubicBezTo>
                  <a:cubicBezTo>
                    <a:pt x="6" y="148"/>
                    <a:pt x="6" y="150"/>
                    <a:pt x="7" y="152"/>
                  </a:cubicBezTo>
                  <a:cubicBezTo>
                    <a:pt x="7" y="152"/>
                    <a:pt x="7" y="152"/>
                    <a:pt x="7" y="152"/>
                  </a:cubicBezTo>
                  <a:cubicBezTo>
                    <a:pt x="8" y="154"/>
                    <a:pt x="9" y="156"/>
                    <a:pt x="9" y="158"/>
                  </a:cubicBezTo>
                  <a:cubicBezTo>
                    <a:pt x="9" y="158"/>
                    <a:pt x="9" y="158"/>
                    <a:pt x="9" y="158"/>
                  </a:cubicBezTo>
                  <a:cubicBezTo>
                    <a:pt x="9" y="158"/>
                    <a:pt x="9" y="158"/>
                    <a:pt x="9" y="158"/>
                  </a:cubicBezTo>
                  <a:cubicBezTo>
                    <a:pt x="14" y="169"/>
                    <a:pt x="19" y="179"/>
                    <a:pt x="25" y="188"/>
                  </a:cubicBezTo>
                  <a:cubicBezTo>
                    <a:pt x="25" y="188"/>
                    <a:pt x="25" y="188"/>
                    <a:pt x="25" y="188"/>
                  </a:cubicBezTo>
                  <a:cubicBezTo>
                    <a:pt x="25" y="188"/>
                    <a:pt x="25" y="189"/>
                    <a:pt x="26" y="189"/>
                  </a:cubicBezTo>
                  <a:cubicBezTo>
                    <a:pt x="27" y="190"/>
                    <a:pt x="28" y="192"/>
                    <a:pt x="29" y="193"/>
                  </a:cubicBezTo>
                  <a:cubicBezTo>
                    <a:pt x="29" y="193"/>
                    <a:pt x="29" y="194"/>
                    <a:pt x="29" y="194"/>
                  </a:cubicBezTo>
                  <a:cubicBezTo>
                    <a:pt x="29" y="194"/>
                    <a:pt x="29" y="194"/>
                    <a:pt x="30" y="194"/>
                  </a:cubicBezTo>
                  <a:cubicBezTo>
                    <a:pt x="31" y="196"/>
                    <a:pt x="33" y="198"/>
                    <a:pt x="35" y="201"/>
                  </a:cubicBezTo>
                  <a:cubicBezTo>
                    <a:pt x="35" y="201"/>
                    <a:pt x="36" y="201"/>
                    <a:pt x="36" y="202"/>
                  </a:cubicBezTo>
                  <a:cubicBezTo>
                    <a:pt x="38" y="204"/>
                    <a:pt x="40" y="206"/>
                    <a:pt x="42" y="209"/>
                  </a:cubicBezTo>
                  <a:cubicBezTo>
                    <a:pt x="44" y="211"/>
                    <a:pt x="47" y="211"/>
                    <a:pt x="49" y="211"/>
                  </a:cubicBezTo>
                  <a:cubicBezTo>
                    <a:pt x="51" y="211"/>
                    <a:pt x="52" y="210"/>
                    <a:pt x="54" y="209"/>
                  </a:cubicBezTo>
                  <a:cubicBezTo>
                    <a:pt x="54" y="208"/>
                    <a:pt x="55" y="207"/>
                    <a:pt x="55" y="206"/>
                  </a:cubicBezTo>
                  <a:cubicBezTo>
                    <a:pt x="55" y="206"/>
                    <a:pt x="55" y="206"/>
                    <a:pt x="55" y="206"/>
                  </a:cubicBezTo>
                  <a:cubicBezTo>
                    <a:pt x="55" y="206"/>
                    <a:pt x="55" y="206"/>
                    <a:pt x="56" y="205"/>
                  </a:cubicBezTo>
                  <a:cubicBezTo>
                    <a:pt x="56" y="205"/>
                    <a:pt x="56" y="204"/>
                    <a:pt x="56" y="203"/>
                  </a:cubicBezTo>
                  <a:cubicBezTo>
                    <a:pt x="56" y="201"/>
                    <a:pt x="55" y="199"/>
                    <a:pt x="54" y="197"/>
                  </a:cubicBezTo>
                  <a:cubicBezTo>
                    <a:pt x="52" y="195"/>
                    <a:pt x="50" y="193"/>
                    <a:pt x="48" y="191"/>
                  </a:cubicBezTo>
                  <a:close/>
                  <a:moveTo>
                    <a:pt x="207" y="60"/>
                  </a:moveTo>
                  <a:cubicBezTo>
                    <a:pt x="158" y="60"/>
                    <a:pt x="158" y="60"/>
                    <a:pt x="158" y="60"/>
                  </a:cubicBezTo>
                  <a:cubicBezTo>
                    <a:pt x="147" y="60"/>
                    <a:pt x="138" y="69"/>
                    <a:pt x="138" y="80"/>
                  </a:cubicBezTo>
                  <a:cubicBezTo>
                    <a:pt x="138" y="439"/>
                    <a:pt x="138" y="439"/>
                    <a:pt x="138" y="439"/>
                  </a:cubicBezTo>
                  <a:cubicBezTo>
                    <a:pt x="138" y="443"/>
                    <a:pt x="142" y="447"/>
                    <a:pt x="146" y="447"/>
                  </a:cubicBezTo>
                  <a:cubicBezTo>
                    <a:pt x="151" y="447"/>
                    <a:pt x="154" y="443"/>
                    <a:pt x="154" y="439"/>
                  </a:cubicBezTo>
                  <a:cubicBezTo>
                    <a:pt x="154" y="420"/>
                    <a:pt x="154" y="420"/>
                    <a:pt x="154" y="420"/>
                  </a:cubicBezTo>
                  <a:cubicBezTo>
                    <a:pt x="211" y="363"/>
                    <a:pt x="211" y="363"/>
                    <a:pt x="211" y="363"/>
                  </a:cubicBezTo>
                  <a:cubicBezTo>
                    <a:pt x="211" y="439"/>
                    <a:pt x="211" y="439"/>
                    <a:pt x="211" y="439"/>
                  </a:cubicBezTo>
                  <a:cubicBezTo>
                    <a:pt x="211" y="443"/>
                    <a:pt x="215" y="447"/>
                    <a:pt x="219" y="447"/>
                  </a:cubicBezTo>
                  <a:cubicBezTo>
                    <a:pt x="223" y="447"/>
                    <a:pt x="227" y="443"/>
                    <a:pt x="227" y="439"/>
                  </a:cubicBezTo>
                  <a:cubicBezTo>
                    <a:pt x="227" y="80"/>
                    <a:pt x="227" y="80"/>
                    <a:pt x="227" y="80"/>
                  </a:cubicBezTo>
                  <a:cubicBezTo>
                    <a:pt x="227" y="69"/>
                    <a:pt x="218" y="60"/>
                    <a:pt x="207" y="60"/>
                  </a:cubicBezTo>
                  <a:close/>
                  <a:moveTo>
                    <a:pt x="154" y="80"/>
                  </a:moveTo>
                  <a:cubicBezTo>
                    <a:pt x="154" y="78"/>
                    <a:pt x="156" y="76"/>
                    <a:pt x="158" y="76"/>
                  </a:cubicBezTo>
                  <a:cubicBezTo>
                    <a:pt x="198" y="76"/>
                    <a:pt x="198" y="76"/>
                    <a:pt x="198" y="76"/>
                  </a:cubicBezTo>
                  <a:cubicBezTo>
                    <a:pt x="154" y="120"/>
                    <a:pt x="154" y="120"/>
                    <a:pt x="154" y="120"/>
                  </a:cubicBezTo>
                  <a:lnTo>
                    <a:pt x="154" y="80"/>
                  </a:lnTo>
                  <a:close/>
                  <a:moveTo>
                    <a:pt x="154" y="155"/>
                  </a:moveTo>
                  <a:cubicBezTo>
                    <a:pt x="207" y="207"/>
                    <a:pt x="207" y="207"/>
                    <a:pt x="207" y="207"/>
                  </a:cubicBezTo>
                  <a:cubicBezTo>
                    <a:pt x="154" y="260"/>
                    <a:pt x="154" y="260"/>
                    <a:pt x="154" y="260"/>
                  </a:cubicBezTo>
                  <a:lnTo>
                    <a:pt x="154" y="155"/>
                  </a:lnTo>
                  <a:close/>
                  <a:moveTo>
                    <a:pt x="154" y="397"/>
                  </a:moveTo>
                  <a:cubicBezTo>
                    <a:pt x="154" y="294"/>
                    <a:pt x="154" y="294"/>
                    <a:pt x="154" y="294"/>
                  </a:cubicBezTo>
                  <a:cubicBezTo>
                    <a:pt x="206" y="346"/>
                    <a:pt x="206" y="346"/>
                    <a:pt x="206" y="346"/>
                  </a:cubicBezTo>
                  <a:lnTo>
                    <a:pt x="154" y="397"/>
                  </a:lnTo>
                  <a:close/>
                  <a:moveTo>
                    <a:pt x="211" y="328"/>
                  </a:moveTo>
                  <a:cubicBezTo>
                    <a:pt x="160" y="277"/>
                    <a:pt x="160" y="277"/>
                    <a:pt x="160" y="277"/>
                  </a:cubicBezTo>
                  <a:cubicBezTo>
                    <a:pt x="211" y="226"/>
                    <a:pt x="211" y="226"/>
                    <a:pt x="211" y="226"/>
                  </a:cubicBezTo>
                  <a:lnTo>
                    <a:pt x="211" y="328"/>
                  </a:lnTo>
                  <a:close/>
                  <a:moveTo>
                    <a:pt x="211" y="189"/>
                  </a:moveTo>
                  <a:cubicBezTo>
                    <a:pt x="159" y="137"/>
                    <a:pt x="159" y="137"/>
                    <a:pt x="159" y="137"/>
                  </a:cubicBezTo>
                  <a:cubicBezTo>
                    <a:pt x="211" y="86"/>
                    <a:pt x="211" y="86"/>
                    <a:pt x="211" y="86"/>
                  </a:cubicBezTo>
                  <a:lnTo>
                    <a:pt x="211" y="189"/>
                  </a:lnTo>
                  <a:close/>
                  <a:moveTo>
                    <a:pt x="107" y="58"/>
                  </a:moveTo>
                  <a:cubicBezTo>
                    <a:pt x="103" y="58"/>
                    <a:pt x="99" y="62"/>
                    <a:pt x="99" y="66"/>
                  </a:cubicBezTo>
                  <a:cubicBezTo>
                    <a:pt x="99" y="144"/>
                    <a:pt x="99" y="144"/>
                    <a:pt x="99" y="144"/>
                  </a:cubicBezTo>
                  <a:cubicBezTo>
                    <a:pt x="99" y="148"/>
                    <a:pt x="103" y="152"/>
                    <a:pt x="107" y="152"/>
                  </a:cubicBezTo>
                  <a:cubicBezTo>
                    <a:pt x="111" y="152"/>
                    <a:pt x="115" y="148"/>
                    <a:pt x="115" y="144"/>
                  </a:cubicBezTo>
                  <a:cubicBezTo>
                    <a:pt x="115" y="66"/>
                    <a:pt x="115" y="66"/>
                    <a:pt x="115" y="66"/>
                  </a:cubicBezTo>
                  <a:cubicBezTo>
                    <a:pt x="115" y="62"/>
                    <a:pt x="111" y="58"/>
                    <a:pt x="107" y="58"/>
                  </a:cubicBezTo>
                  <a:close/>
                  <a:moveTo>
                    <a:pt x="320" y="28"/>
                  </a:moveTo>
                  <a:cubicBezTo>
                    <a:pt x="322" y="29"/>
                    <a:pt x="323" y="31"/>
                    <a:pt x="324" y="33"/>
                  </a:cubicBezTo>
                  <a:cubicBezTo>
                    <a:pt x="327" y="36"/>
                    <a:pt x="332" y="37"/>
                    <a:pt x="335" y="35"/>
                  </a:cubicBezTo>
                  <a:cubicBezTo>
                    <a:pt x="339" y="32"/>
                    <a:pt x="340" y="27"/>
                    <a:pt x="337" y="23"/>
                  </a:cubicBezTo>
                  <a:cubicBezTo>
                    <a:pt x="336" y="22"/>
                    <a:pt x="335" y="20"/>
                    <a:pt x="333" y="18"/>
                  </a:cubicBezTo>
                  <a:cubicBezTo>
                    <a:pt x="329" y="13"/>
                    <a:pt x="325" y="8"/>
                    <a:pt x="320" y="3"/>
                  </a:cubicBezTo>
                  <a:cubicBezTo>
                    <a:pt x="317" y="0"/>
                    <a:pt x="312" y="0"/>
                    <a:pt x="309" y="3"/>
                  </a:cubicBezTo>
                  <a:cubicBezTo>
                    <a:pt x="307" y="4"/>
                    <a:pt x="306" y="7"/>
                    <a:pt x="306" y="9"/>
                  </a:cubicBezTo>
                  <a:cubicBezTo>
                    <a:pt x="306" y="11"/>
                    <a:pt x="307" y="13"/>
                    <a:pt x="309" y="14"/>
                  </a:cubicBezTo>
                  <a:cubicBezTo>
                    <a:pt x="313" y="18"/>
                    <a:pt x="317" y="23"/>
                    <a:pt x="320" y="28"/>
                  </a:cubicBezTo>
                  <a:close/>
                  <a:moveTo>
                    <a:pt x="257" y="59"/>
                  </a:moveTo>
                  <a:cubicBezTo>
                    <a:pt x="252" y="59"/>
                    <a:pt x="249" y="63"/>
                    <a:pt x="249" y="67"/>
                  </a:cubicBezTo>
                  <a:cubicBezTo>
                    <a:pt x="249" y="145"/>
                    <a:pt x="249" y="145"/>
                    <a:pt x="249" y="145"/>
                  </a:cubicBezTo>
                  <a:cubicBezTo>
                    <a:pt x="249" y="149"/>
                    <a:pt x="252" y="153"/>
                    <a:pt x="257" y="153"/>
                  </a:cubicBezTo>
                  <a:cubicBezTo>
                    <a:pt x="261" y="153"/>
                    <a:pt x="265" y="149"/>
                    <a:pt x="265" y="145"/>
                  </a:cubicBezTo>
                  <a:cubicBezTo>
                    <a:pt x="265" y="67"/>
                    <a:pt x="265" y="67"/>
                    <a:pt x="265" y="67"/>
                  </a:cubicBezTo>
                  <a:cubicBezTo>
                    <a:pt x="265" y="63"/>
                    <a:pt x="261" y="59"/>
                    <a:pt x="257" y="59"/>
                  </a:cubicBezTo>
                  <a:close/>
                  <a:moveTo>
                    <a:pt x="291" y="32"/>
                  </a:moveTo>
                  <a:cubicBezTo>
                    <a:pt x="288" y="29"/>
                    <a:pt x="283" y="29"/>
                    <a:pt x="279" y="32"/>
                  </a:cubicBezTo>
                  <a:cubicBezTo>
                    <a:pt x="278" y="34"/>
                    <a:pt x="277" y="36"/>
                    <a:pt x="277" y="38"/>
                  </a:cubicBezTo>
                  <a:cubicBezTo>
                    <a:pt x="277" y="40"/>
                    <a:pt x="278" y="42"/>
                    <a:pt x="279" y="44"/>
                  </a:cubicBezTo>
                  <a:cubicBezTo>
                    <a:pt x="297" y="61"/>
                    <a:pt x="305" y="83"/>
                    <a:pt x="305" y="106"/>
                  </a:cubicBezTo>
                  <a:cubicBezTo>
                    <a:pt x="305" y="128"/>
                    <a:pt x="297" y="151"/>
                    <a:pt x="279" y="168"/>
                  </a:cubicBezTo>
                  <a:cubicBezTo>
                    <a:pt x="279" y="168"/>
                    <a:pt x="279" y="168"/>
                    <a:pt x="279" y="168"/>
                  </a:cubicBezTo>
                  <a:cubicBezTo>
                    <a:pt x="276" y="171"/>
                    <a:pt x="276" y="176"/>
                    <a:pt x="279" y="179"/>
                  </a:cubicBezTo>
                  <a:cubicBezTo>
                    <a:pt x="283" y="182"/>
                    <a:pt x="288" y="182"/>
                    <a:pt x="291" y="179"/>
                  </a:cubicBezTo>
                  <a:cubicBezTo>
                    <a:pt x="311" y="159"/>
                    <a:pt x="321" y="132"/>
                    <a:pt x="321" y="106"/>
                  </a:cubicBezTo>
                  <a:cubicBezTo>
                    <a:pt x="321" y="79"/>
                    <a:pt x="311" y="53"/>
                    <a:pt x="291" y="32"/>
                  </a:cubicBezTo>
                  <a:close/>
                  <a:moveTo>
                    <a:pt x="353" y="53"/>
                  </a:moveTo>
                  <a:cubicBezTo>
                    <a:pt x="351" y="49"/>
                    <a:pt x="347" y="47"/>
                    <a:pt x="343" y="49"/>
                  </a:cubicBezTo>
                  <a:cubicBezTo>
                    <a:pt x="338" y="50"/>
                    <a:pt x="336" y="55"/>
                    <a:pt x="338" y="59"/>
                  </a:cubicBezTo>
                  <a:cubicBezTo>
                    <a:pt x="344" y="74"/>
                    <a:pt x="347" y="90"/>
                    <a:pt x="347" y="106"/>
                  </a:cubicBezTo>
                  <a:cubicBezTo>
                    <a:pt x="347" y="140"/>
                    <a:pt x="333" y="173"/>
                    <a:pt x="309" y="197"/>
                  </a:cubicBezTo>
                  <a:cubicBezTo>
                    <a:pt x="307" y="199"/>
                    <a:pt x="306" y="201"/>
                    <a:pt x="306" y="203"/>
                  </a:cubicBezTo>
                  <a:cubicBezTo>
                    <a:pt x="306" y="205"/>
                    <a:pt x="307" y="207"/>
                    <a:pt x="309" y="209"/>
                  </a:cubicBezTo>
                  <a:cubicBezTo>
                    <a:pt x="312" y="212"/>
                    <a:pt x="317" y="212"/>
                    <a:pt x="320" y="209"/>
                  </a:cubicBezTo>
                  <a:cubicBezTo>
                    <a:pt x="348" y="181"/>
                    <a:pt x="363" y="145"/>
                    <a:pt x="363" y="106"/>
                  </a:cubicBezTo>
                  <a:cubicBezTo>
                    <a:pt x="363" y="88"/>
                    <a:pt x="359" y="70"/>
                    <a:pt x="353" y="53"/>
                  </a:cubicBezTo>
                  <a:close/>
                </a:path>
              </a:pathLst>
            </a:custGeom>
            <a:solidFill>
              <a:srgbClr val="433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
            <p:cNvSpPr>
              <a:spLocks noChangeAspect="1" noEditPoints="1"/>
            </p:cNvSpPr>
            <p:nvPr/>
          </p:nvSpPr>
          <p:spPr bwMode="auto">
            <a:xfrm>
              <a:off x="1991265" y="3125432"/>
              <a:ext cx="255641" cy="314635"/>
            </a:xfrm>
            <a:custGeom>
              <a:avLst/>
              <a:gdLst>
                <a:gd name="T0" fmla="*/ 72 w 363"/>
                <a:gd name="T1" fmla="*/ 32 h 447"/>
                <a:gd name="T2" fmla="*/ 83 w 363"/>
                <a:gd name="T3" fmla="*/ 179 h 447"/>
                <a:gd name="T4" fmla="*/ 57 w 363"/>
                <a:gd name="T5" fmla="*/ 106 h 447"/>
                <a:gd name="T6" fmla="*/ 47 w 363"/>
                <a:gd name="T7" fmla="*/ 190 h 447"/>
                <a:gd name="T8" fmla="*/ 24 w 363"/>
                <a:gd name="T9" fmla="*/ 152 h 447"/>
                <a:gd name="T10" fmla="*/ 20 w 363"/>
                <a:gd name="T11" fmla="*/ 140 h 447"/>
                <a:gd name="T12" fmla="*/ 17 w 363"/>
                <a:gd name="T13" fmla="*/ 127 h 447"/>
                <a:gd name="T14" fmla="*/ 16 w 363"/>
                <a:gd name="T15" fmla="*/ 114 h 447"/>
                <a:gd name="T16" fmla="*/ 16 w 363"/>
                <a:gd name="T17" fmla="*/ 106 h 447"/>
                <a:gd name="T18" fmla="*/ 17 w 363"/>
                <a:gd name="T19" fmla="*/ 91 h 447"/>
                <a:gd name="T20" fmla="*/ 19 w 363"/>
                <a:gd name="T21" fmla="*/ 78 h 447"/>
                <a:gd name="T22" fmla="*/ 22 w 363"/>
                <a:gd name="T23" fmla="*/ 65 h 447"/>
                <a:gd name="T24" fmla="*/ 42 w 363"/>
                <a:gd name="T25" fmla="*/ 28 h 447"/>
                <a:gd name="T26" fmla="*/ 54 w 363"/>
                <a:gd name="T27" fmla="*/ 14 h 447"/>
                <a:gd name="T28" fmla="*/ 55 w 363"/>
                <a:gd name="T29" fmla="*/ 6 h 447"/>
                <a:gd name="T30" fmla="*/ 36 w 363"/>
                <a:gd name="T31" fmla="*/ 10 h 447"/>
                <a:gd name="T32" fmla="*/ 29 w 363"/>
                <a:gd name="T33" fmla="*/ 18 h 447"/>
                <a:gd name="T34" fmla="*/ 9 w 363"/>
                <a:gd name="T35" fmla="*/ 53 h 447"/>
                <a:gd name="T36" fmla="*/ 7 w 363"/>
                <a:gd name="T37" fmla="*/ 60 h 447"/>
                <a:gd name="T38" fmla="*/ 3 w 363"/>
                <a:gd name="T39" fmla="*/ 74 h 447"/>
                <a:gd name="T40" fmla="*/ 1 w 363"/>
                <a:gd name="T41" fmla="*/ 89 h 447"/>
                <a:gd name="T42" fmla="*/ 0 w 363"/>
                <a:gd name="T43" fmla="*/ 106 h 447"/>
                <a:gd name="T44" fmla="*/ 0 w 363"/>
                <a:gd name="T45" fmla="*/ 113 h 447"/>
                <a:gd name="T46" fmla="*/ 1 w 363"/>
                <a:gd name="T47" fmla="*/ 127 h 447"/>
                <a:gd name="T48" fmla="*/ 4 w 363"/>
                <a:gd name="T49" fmla="*/ 140 h 447"/>
                <a:gd name="T50" fmla="*/ 7 w 363"/>
                <a:gd name="T51" fmla="*/ 152 h 447"/>
                <a:gd name="T52" fmla="*/ 25 w 363"/>
                <a:gd name="T53" fmla="*/ 188 h 447"/>
                <a:gd name="T54" fmla="*/ 29 w 363"/>
                <a:gd name="T55" fmla="*/ 194 h 447"/>
                <a:gd name="T56" fmla="*/ 42 w 363"/>
                <a:gd name="T57" fmla="*/ 209 h 447"/>
                <a:gd name="T58" fmla="*/ 55 w 363"/>
                <a:gd name="T59" fmla="*/ 206 h 447"/>
                <a:gd name="T60" fmla="*/ 48 w 363"/>
                <a:gd name="T61" fmla="*/ 191 h 447"/>
                <a:gd name="T62" fmla="*/ 138 w 363"/>
                <a:gd name="T63" fmla="*/ 439 h 447"/>
                <a:gd name="T64" fmla="*/ 211 w 363"/>
                <a:gd name="T65" fmla="*/ 363 h 447"/>
                <a:gd name="T66" fmla="*/ 227 w 363"/>
                <a:gd name="T67" fmla="*/ 80 h 447"/>
                <a:gd name="T68" fmla="*/ 198 w 363"/>
                <a:gd name="T69" fmla="*/ 76 h 447"/>
                <a:gd name="T70" fmla="*/ 207 w 363"/>
                <a:gd name="T71" fmla="*/ 207 h 447"/>
                <a:gd name="T72" fmla="*/ 154 w 363"/>
                <a:gd name="T73" fmla="*/ 294 h 447"/>
                <a:gd name="T74" fmla="*/ 160 w 363"/>
                <a:gd name="T75" fmla="*/ 277 h 447"/>
                <a:gd name="T76" fmla="*/ 159 w 363"/>
                <a:gd name="T77" fmla="*/ 137 h 447"/>
                <a:gd name="T78" fmla="*/ 99 w 363"/>
                <a:gd name="T79" fmla="*/ 66 h 447"/>
                <a:gd name="T80" fmla="*/ 115 w 363"/>
                <a:gd name="T81" fmla="*/ 66 h 447"/>
                <a:gd name="T82" fmla="*/ 335 w 363"/>
                <a:gd name="T83" fmla="*/ 35 h 447"/>
                <a:gd name="T84" fmla="*/ 309 w 363"/>
                <a:gd name="T85" fmla="*/ 3 h 447"/>
                <a:gd name="T86" fmla="*/ 257 w 363"/>
                <a:gd name="T87" fmla="*/ 59 h 447"/>
                <a:gd name="T88" fmla="*/ 265 w 363"/>
                <a:gd name="T89" fmla="*/ 145 h 447"/>
                <a:gd name="T90" fmla="*/ 279 w 363"/>
                <a:gd name="T91" fmla="*/ 32 h 447"/>
                <a:gd name="T92" fmla="*/ 279 w 363"/>
                <a:gd name="T93" fmla="*/ 168 h 447"/>
                <a:gd name="T94" fmla="*/ 321 w 363"/>
                <a:gd name="T95" fmla="*/ 106 h 447"/>
                <a:gd name="T96" fmla="*/ 338 w 363"/>
                <a:gd name="T97" fmla="*/ 59 h 447"/>
                <a:gd name="T98" fmla="*/ 309 w 363"/>
                <a:gd name="T99" fmla="*/ 209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3" h="447">
                  <a:moveTo>
                    <a:pt x="85" y="38"/>
                  </a:moveTo>
                  <a:cubicBezTo>
                    <a:pt x="85" y="38"/>
                    <a:pt x="85" y="38"/>
                    <a:pt x="85" y="38"/>
                  </a:cubicBezTo>
                  <a:cubicBezTo>
                    <a:pt x="85" y="36"/>
                    <a:pt x="84" y="34"/>
                    <a:pt x="83" y="32"/>
                  </a:cubicBezTo>
                  <a:cubicBezTo>
                    <a:pt x="80" y="29"/>
                    <a:pt x="75" y="29"/>
                    <a:pt x="72" y="32"/>
                  </a:cubicBezTo>
                  <a:cubicBezTo>
                    <a:pt x="51" y="53"/>
                    <a:pt x="41" y="79"/>
                    <a:pt x="41" y="106"/>
                  </a:cubicBezTo>
                  <a:cubicBezTo>
                    <a:pt x="41" y="106"/>
                    <a:pt x="41" y="106"/>
                    <a:pt x="41" y="106"/>
                  </a:cubicBezTo>
                  <a:cubicBezTo>
                    <a:pt x="41" y="132"/>
                    <a:pt x="51" y="159"/>
                    <a:pt x="72" y="179"/>
                  </a:cubicBezTo>
                  <a:cubicBezTo>
                    <a:pt x="75" y="182"/>
                    <a:pt x="80" y="182"/>
                    <a:pt x="83" y="179"/>
                  </a:cubicBezTo>
                  <a:cubicBezTo>
                    <a:pt x="84" y="178"/>
                    <a:pt x="85" y="176"/>
                    <a:pt x="85" y="174"/>
                  </a:cubicBezTo>
                  <a:cubicBezTo>
                    <a:pt x="85" y="174"/>
                    <a:pt x="85" y="174"/>
                    <a:pt x="85" y="174"/>
                  </a:cubicBezTo>
                  <a:cubicBezTo>
                    <a:pt x="85" y="172"/>
                    <a:pt x="84" y="169"/>
                    <a:pt x="83" y="168"/>
                  </a:cubicBezTo>
                  <a:cubicBezTo>
                    <a:pt x="66" y="151"/>
                    <a:pt x="57" y="128"/>
                    <a:pt x="57" y="106"/>
                  </a:cubicBezTo>
                  <a:cubicBezTo>
                    <a:pt x="57" y="83"/>
                    <a:pt x="66" y="61"/>
                    <a:pt x="83" y="44"/>
                  </a:cubicBezTo>
                  <a:cubicBezTo>
                    <a:pt x="84" y="42"/>
                    <a:pt x="85" y="40"/>
                    <a:pt x="85" y="38"/>
                  </a:cubicBezTo>
                  <a:close/>
                  <a:moveTo>
                    <a:pt x="48" y="191"/>
                  </a:moveTo>
                  <a:cubicBezTo>
                    <a:pt x="48" y="191"/>
                    <a:pt x="47" y="191"/>
                    <a:pt x="47" y="190"/>
                  </a:cubicBezTo>
                  <a:cubicBezTo>
                    <a:pt x="45" y="188"/>
                    <a:pt x="44" y="186"/>
                    <a:pt x="42" y="184"/>
                  </a:cubicBezTo>
                  <a:cubicBezTo>
                    <a:pt x="42" y="184"/>
                    <a:pt x="42" y="184"/>
                    <a:pt x="42" y="184"/>
                  </a:cubicBezTo>
                  <a:cubicBezTo>
                    <a:pt x="41" y="182"/>
                    <a:pt x="40" y="181"/>
                    <a:pt x="39" y="180"/>
                  </a:cubicBezTo>
                  <a:cubicBezTo>
                    <a:pt x="33" y="171"/>
                    <a:pt x="28" y="162"/>
                    <a:pt x="24" y="152"/>
                  </a:cubicBezTo>
                  <a:cubicBezTo>
                    <a:pt x="24" y="151"/>
                    <a:pt x="23" y="149"/>
                    <a:pt x="23" y="148"/>
                  </a:cubicBezTo>
                  <a:cubicBezTo>
                    <a:pt x="22" y="147"/>
                    <a:pt x="22" y="147"/>
                    <a:pt x="22" y="146"/>
                  </a:cubicBezTo>
                  <a:cubicBezTo>
                    <a:pt x="22" y="145"/>
                    <a:pt x="21" y="143"/>
                    <a:pt x="21" y="142"/>
                  </a:cubicBezTo>
                  <a:cubicBezTo>
                    <a:pt x="21" y="141"/>
                    <a:pt x="20" y="141"/>
                    <a:pt x="20" y="140"/>
                  </a:cubicBezTo>
                  <a:cubicBezTo>
                    <a:pt x="20" y="139"/>
                    <a:pt x="20" y="137"/>
                    <a:pt x="19" y="136"/>
                  </a:cubicBezTo>
                  <a:cubicBezTo>
                    <a:pt x="19" y="135"/>
                    <a:pt x="19" y="135"/>
                    <a:pt x="19" y="134"/>
                  </a:cubicBezTo>
                  <a:cubicBezTo>
                    <a:pt x="18" y="133"/>
                    <a:pt x="18" y="131"/>
                    <a:pt x="18" y="130"/>
                  </a:cubicBezTo>
                  <a:cubicBezTo>
                    <a:pt x="18" y="129"/>
                    <a:pt x="18" y="128"/>
                    <a:pt x="17" y="127"/>
                  </a:cubicBezTo>
                  <a:cubicBezTo>
                    <a:pt x="17" y="126"/>
                    <a:pt x="17" y="125"/>
                    <a:pt x="17" y="124"/>
                  </a:cubicBezTo>
                  <a:cubicBezTo>
                    <a:pt x="17" y="123"/>
                    <a:pt x="17" y="122"/>
                    <a:pt x="17" y="121"/>
                  </a:cubicBezTo>
                  <a:cubicBezTo>
                    <a:pt x="16" y="120"/>
                    <a:pt x="16" y="119"/>
                    <a:pt x="16" y="118"/>
                  </a:cubicBezTo>
                  <a:cubicBezTo>
                    <a:pt x="16" y="117"/>
                    <a:pt x="16" y="116"/>
                    <a:pt x="16" y="114"/>
                  </a:cubicBezTo>
                  <a:cubicBezTo>
                    <a:pt x="16" y="113"/>
                    <a:pt x="16" y="113"/>
                    <a:pt x="16" y="112"/>
                  </a:cubicBezTo>
                  <a:cubicBezTo>
                    <a:pt x="16" y="110"/>
                    <a:pt x="16" y="108"/>
                    <a:pt x="16" y="106"/>
                  </a:cubicBezTo>
                  <a:cubicBezTo>
                    <a:pt x="16" y="106"/>
                    <a:pt x="16" y="106"/>
                    <a:pt x="16" y="106"/>
                  </a:cubicBezTo>
                  <a:cubicBezTo>
                    <a:pt x="16" y="106"/>
                    <a:pt x="16" y="106"/>
                    <a:pt x="16" y="106"/>
                  </a:cubicBezTo>
                  <a:cubicBezTo>
                    <a:pt x="16" y="104"/>
                    <a:pt x="16" y="102"/>
                    <a:pt x="16" y="100"/>
                  </a:cubicBezTo>
                  <a:cubicBezTo>
                    <a:pt x="16" y="99"/>
                    <a:pt x="16" y="98"/>
                    <a:pt x="16" y="97"/>
                  </a:cubicBezTo>
                  <a:cubicBezTo>
                    <a:pt x="16" y="96"/>
                    <a:pt x="16" y="95"/>
                    <a:pt x="16" y="93"/>
                  </a:cubicBezTo>
                  <a:cubicBezTo>
                    <a:pt x="16" y="92"/>
                    <a:pt x="16" y="92"/>
                    <a:pt x="17" y="91"/>
                  </a:cubicBezTo>
                  <a:cubicBezTo>
                    <a:pt x="17" y="90"/>
                    <a:pt x="17" y="88"/>
                    <a:pt x="17" y="87"/>
                  </a:cubicBezTo>
                  <a:cubicBezTo>
                    <a:pt x="17" y="86"/>
                    <a:pt x="17" y="85"/>
                    <a:pt x="17" y="84"/>
                  </a:cubicBezTo>
                  <a:cubicBezTo>
                    <a:pt x="18" y="83"/>
                    <a:pt x="18" y="82"/>
                    <a:pt x="18" y="81"/>
                  </a:cubicBezTo>
                  <a:cubicBezTo>
                    <a:pt x="18" y="80"/>
                    <a:pt x="18" y="79"/>
                    <a:pt x="19" y="78"/>
                  </a:cubicBezTo>
                  <a:cubicBezTo>
                    <a:pt x="19" y="77"/>
                    <a:pt x="19" y="76"/>
                    <a:pt x="19" y="75"/>
                  </a:cubicBezTo>
                  <a:cubicBezTo>
                    <a:pt x="20" y="74"/>
                    <a:pt x="20" y="73"/>
                    <a:pt x="20" y="71"/>
                  </a:cubicBezTo>
                  <a:cubicBezTo>
                    <a:pt x="20" y="71"/>
                    <a:pt x="21" y="70"/>
                    <a:pt x="21" y="70"/>
                  </a:cubicBezTo>
                  <a:cubicBezTo>
                    <a:pt x="21" y="68"/>
                    <a:pt x="22" y="67"/>
                    <a:pt x="22" y="65"/>
                  </a:cubicBezTo>
                  <a:cubicBezTo>
                    <a:pt x="22" y="65"/>
                    <a:pt x="22" y="65"/>
                    <a:pt x="23" y="64"/>
                  </a:cubicBezTo>
                  <a:cubicBezTo>
                    <a:pt x="23" y="63"/>
                    <a:pt x="24" y="61"/>
                    <a:pt x="24" y="60"/>
                  </a:cubicBezTo>
                  <a:cubicBezTo>
                    <a:pt x="28" y="50"/>
                    <a:pt x="33" y="40"/>
                    <a:pt x="39" y="32"/>
                  </a:cubicBezTo>
                  <a:cubicBezTo>
                    <a:pt x="40" y="30"/>
                    <a:pt x="41" y="29"/>
                    <a:pt x="42" y="28"/>
                  </a:cubicBezTo>
                  <a:cubicBezTo>
                    <a:pt x="42" y="28"/>
                    <a:pt x="42" y="27"/>
                    <a:pt x="42" y="27"/>
                  </a:cubicBezTo>
                  <a:cubicBezTo>
                    <a:pt x="44" y="25"/>
                    <a:pt x="45" y="23"/>
                    <a:pt x="47" y="21"/>
                  </a:cubicBezTo>
                  <a:cubicBezTo>
                    <a:pt x="47" y="21"/>
                    <a:pt x="48" y="21"/>
                    <a:pt x="48" y="20"/>
                  </a:cubicBezTo>
                  <a:cubicBezTo>
                    <a:pt x="50" y="18"/>
                    <a:pt x="52" y="16"/>
                    <a:pt x="54" y="14"/>
                  </a:cubicBezTo>
                  <a:cubicBezTo>
                    <a:pt x="55" y="13"/>
                    <a:pt x="56" y="11"/>
                    <a:pt x="56" y="9"/>
                  </a:cubicBezTo>
                  <a:cubicBezTo>
                    <a:pt x="56" y="8"/>
                    <a:pt x="56" y="7"/>
                    <a:pt x="56" y="6"/>
                  </a:cubicBezTo>
                  <a:cubicBezTo>
                    <a:pt x="55" y="6"/>
                    <a:pt x="55" y="6"/>
                    <a:pt x="55" y="6"/>
                  </a:cubicBezTo>
                  <a:cubicBezTo>
                    <a:pt x="55" y="6"/>
                    <a:pt x="55" y="6"/>
                    <a:pt x="55" y="6"/>
                  </a:cubicBezTo>
                  <a:cubicBezTo>
                    <a:pt x="55" y="5"/>
                    <a:pt x="54" y="4"/>
                    <a:pt x="54" y="3"/>
                  </a:cubicBezTo>
                  <a:cubicBezTo>
                    <a:pt x="52" y="2"/>
                    <a:pt x="51" y="1"/>
                    <a:pt x="49" y="1"/>
                  </a:cubicBezTo>
                  <a:cubicBezTo>
                    <a:pt x="47" y="0"/>
                    <a:pt x="44" y="1"/>
                    <a:pt x="42" y="3"/>
                  </a:cubicBezTo>
                  <a:cubicBezTo>
                    <a:pt x="40" y="5"/>
                    <a:pt x="38" y="7"/>
                    <a:pt x="36" y="10"/>
                  </a:cubicBezTo>
                  <a:cubicBezTo>
                    <a:pt x="36" y="10"/>
                    <a:pt x="35" y="11"/>
                    <a:pt x="35" y="11"/>
                  </a:cubicBezTo>
                  <a:cubicBezTo>
                    <a:pt x="33" y="13"/>
                    <a:pt x="31" y="15"/>
                    <a:pt x="30" y="17"/>
                  </a:cubicBezTo>
                  <a:cubicBezTo>
                    <a:pt x="29" y="18"/>
                    <a:pt x="29" y="18"/>
                    <a:pt x="29" y="18"/>
                  </a:cubicBezTo>
                  <a:cubicBezTo>
                    <a:pt x="29" y="18"/>
                    <a:pt x="29" y="18"/>
                    <a:pt x="29" y="18"/>
                  </a:cubicBezTo>
                  <a:cubicBezTo>
                    <a:pt x="28" y="20"/>
                    <a:pt x="27" y="21"/>
                    <a:pt x="26" y="23"/>
                  </a:cubicBezTo>
                  <a:cubicBezTo>
                    <a:pt x="25" y="23"/>
                    <a:pt x="25" y="23"/>
                    <a:pt x="25" y="23"/>
                  </a:cubicBezTo>
                  <a:cubicBezTo>
                    <a:pt x="25" y="23"/>
                    <a:pt x="25" y="23"/>
                    <a:pt x="25" y="23"/>
                  </a:cubicBezTo>
                  <a:cubicBezTo>
                    <a:pt x="19" y="33"/>
                    <a:pt x="14" y="43"/>
                    <a:pt x="9" y="53"/>
                  </a:cubicBezTo>
                  <a:cubicBezTo>
                    <a:pt x="9" y="53"/>
                    <a:pt x="9" y="53"/>
                    <a:pt x="9" y="53"/>
                  </a:cubicBezTo>
                  <a:cubicBezTo>
                    <a:pt x="9" y="53"/>
                    <a:pt x="9" y="53"/>
                    <a:pt x="9" y="53"/>
                  </a:cubicBezTo>
                  <a:cubicBezTo>
                    <a:pt x="9" y="55"/>
                    <a:pt x="8" y="57"/>
                    <a:pt x="7" y="59"/>
                  </a:cubicBezTo>
                  <a:cubicBezTo>
                    <a:pt x="7" y="59"/>
                    <a:pt x="7" y="60"/>
                    <a:pt x="7" y="60"/>
                  </a:cubicBezTo>
                  <a:cubicBezTo>
                    <a:pt x="6" y="62"/>
                    <a:pt x="6" y="64"/>
                    <a:pt x="5" y="65"/>
                  </a:cubicBezTo>
                  <a:cubicBezTo>
                    <a:pt x="5" y="66"/>
                    <a:pt x="5" y="66"/>
                    <a:pt x="5" y="67"/>
                  </a:cubicBezTo>
                  <a:cubicBezTo>
                    <a:pt x="4" y="69"/>
                    <a:pt x="4" y="70"/>
                    <a:pt x="4" y="72"/>
                  </a:cubicBezTo>
                  <a:cubicBezTo>
                    <a:pt x="3" y="73"/>
                    <a:pt x="3" y="73"/>
                    <a:pt x="3" y="74"/>
                  </a:cubicBezTo>
                  <a:cubicBezTo>
                    <a:pt x="3" y="75"/>
                    <a:pt x="3" y="77"/>
                    <a:pt x="2" y="78"/>
                  </a:cubicBezTo>
                  <a:cubicBezTo>
                    <a:pt x="2" y="79"/>
                    <a:pt x="2" y="80"/>
                    <a:pt x="2" y="81"/>
                  </a:cubicBezTo>
                  <a:cubicBezTo>
                    <a:pt x="2" y="82"/>
                    <a:pt x="1" y="84"/>
                    <a:pt x="1" y="85"/>
                  </a:cubicBezTo>
                  <a:cubicBezTo>
                    <a:pt x="1" y="86"/>
                    <a:pt x="1" y="87"/>
                    <a:pt x="1" y="89"/>
                  </a:cubicBezTo>
                  <a:cubicBezTo>
                    <a:pt x="1" y="90"/>
                    <a:pt x="0" y="91"/>
                    <a:pt x="0" y="92"/>
                  </a:cubicBezTo>
                  <a:cubicBezTo>
                    <a:pt x="0" y="93"/>
                    <a:pt x="0" y="95"/>
                    <a:pt x="0" y="96"/>
                  </a:cubicBezTo>
                  <a:cubicBezTo>
                    <a:pt x="0" y="97"/>
                    <a:pt x="0" y="98"/>
                    <a:pt x="0" y="99"/>
                  </a:cubicBezTo>
                  <a:cubicBezTo>
                    <a:pt x="0" y="101"/>
                    <a:pt x="0" y="103"/>
                    <a:pt x="0" y="106"/>
                  </a:cubicBezTo>
                  <a:cubicBezTo>
                    <a:pt x="0" y="106"/>
                    <a:pt x="0" y="106"/>
                    <a:pt x="0" y="106"/>
                  </a:cubicBezTo>
                  <a:cubicBezTo>
                    <a:pt x="0" y="106"/>
                    <a:pt x="0" y="106"/>
                    <a:pt x="0" y="106"/>
                  </a:cubicBezTo>
                  <a:cubicBezTo>
                    <a:pt x="0" y="106"/>
                    <a:pt x="0" y="106"/>
                    <a:pt x="0" y="106"/>
                  </a:cubicBezTo>
                  <a:cubicBezTo>
                    <a:pt x="0" y="108"/>
                    <a:pt x="0" y="111"/>
                    <a:pt x="0" y="113"/>
                  </a:cubicBezTo>
                  <a:cubicBezTo>
                    <a:pt x="0" y="114"/>
                    <a:pt x="0" y="115"/>
                    <a:pt x="0" y="115"/>
                  </a:cubicBezTo>
                  <a:cubicBezTo>
                    <a:pt x="0" y="117"/>
                    <a:pt x="0" y="118"/>
                    <a:pt x="0" y="120"/>
                  </a:cubicBezTo>
                  <a:cubicBezTo>
                    <a:pt x="0" y="121"/>
                    <a:pt x="1" y="122"/>
                    <a:pt x="1" y="123"/>
                  </a:cubicBezTo>
                  <a:cubicBezTo>
                    <a:pt x="1" y="124"/>
                    <a:pt x="1" y="125"/>
                    <a:pt x="1" y="127"/>
                  </a:cubicBezTo>
                  <a:cubicBezTo>
                    <a:pt x="1" y="128"/>
                    <a:pt x="2" y="129"/>
                    <a:pt x="2" y="130"/>
                  </a:cubicBezTo>
                  <a:cubicBezTo>
                    <a:pt x="2" y="131"/>
                    <a:pt x="2" y="132"/>
                    <a:pt x="2" y="133"/>
                  </a:cubicBezTo>
                  <a:cubicBezTo>
                    <a:pt x="3" y="135"/>
                    <a:pt x="3" y="136"/>
                    <a:pt x="3" y="138"/>
                  </a:cubicBezTo>
                  <a:cubicBezTo>
                    <a:pt x="3" y="138"/>
                    <a:pt x="3" y="139"/>
                    <a:pt x="4" y="140"/>
                  </a:cubicBezTo>
                  <a:cubicBezTo>
                    <a:pt x="4" y="141"/>
                    <a:pt x="4" y="143"/>
                    <a:pt x="5" y="145"/>
                  </a:cubicBezTo>
                  <a:cubicBezTo>
                    <a:pt x="5" y="145"/>
                    <a:pt x="5" y="146"/>
                    <a:pt x="5" y="146"/>
                  </a:cubicBezTo>
                  <a:cubicBezTo>
                    <a:pt x="6" y="148"/>
                    <a:pt x="6" y="150"/>
                    <a:pt x="7" y="152"/>
                  </a:cubicBezTo>
                  <a:cubicBezTo>
                    <a:pt x="7" y="152"/>
                    <a:pt x="7" y="152"/>
                    <a:pt x="7" y="152"/>
                  </a:cubicBezTo>
                  <a:cubicBezTo>
                    <a:pt x="8" y="154"/>
                    <a:pt x="9" y="156"/>
                    <a:pt x="9" y="158"/>
                  </a:cubicBezTo>
                  <a:cubicBezTo>
                    <a:pt x="9" y="158"/>
                    <a:pt x="9" y="158"/>
                    <a:pt x="9" y="158"/>
                  </a:cubicBezTo>
                  <a:cubicBezTo>
                    <a:pt x="9" y="158"/>
                    <a:pt x="9" y="158"/>
                    <a:pt x="9" y="158"/>
                  </a:cubicBezTo>
                  <a:cubicBezTo>
                    <a:pt x="14" y="169"/>
                    <a:pt x="19" y="179"/>
                    <a:pt x="25" y="188"/>
                  </a:cubicBezTo>
                  <a:cubicBezTo>
                    <a:pt x="25" y="188"/>
                    <a:pt x="25" y="188"/>
                    <a:pt x="25" y="188"/>
                  </a:cubicBezTo>
                  <a:cubicBezTo>
                    <a:pt x="25" y="188"/>
                    <a:pt x="25" y="189"/>
                    <a:pt x="26" y="189"/>
                  </a:cubicBezTo>
                  <a:cubicBezTo>
                    <a:pt x="27" y="190"/>
                    <a:pt x="28" y="192"/>
                    <a:pt x="29" y="193"/>
                  </a:cubicBezTo>
                  <a:cubicBezTo>
                    <a:pt x="29" y="193"/>
                    <a:pt x="29" y="194"/>
                    <a:pt x="29" y="194"/>
                  </a:cubicBezTo>
                  <a:cubicBezTo>
                    <a:pt x="29" y="194"/>
                    <a:pt x="29" y="194"/>
                    <a:pt x="30" y="194"/>
                  </a:cubicBezTo>
                  <a:cubicBezTo>
                    <a:pt x="31" y="196"/>
                    <a:pt x="33" y="198"/>
                    <a:pt x="35" y="201"/>
                  </a:cubicBezTo>
                  <a:cubicBezTo>
                    <a:pt x="35" y="201"/>
                    <a:pt x="36" y="201"/>
                    <a:pt x="36" y="202"/>
                  </a:cubicBezTo>
                  <a:cubicBezTo>
                    <a:pt x="38" y="204"/>
                    <a:pt x="40" y="206"/>
                    <a:pt x="42" y="209"/>
                  </a:cubicBezTo>
                  <a:cubicBezTo>
                    <a:pt x="44" y="211"/>
                    <a:pt x="47" y="211"/>
                    <a:pt x="49" y="211"/>
                  </a:cubicBezTo>
                  <a:cubicBezTo>
                    <a:pt x="51" y="211"/>
                    <a:pt x="52" y="210"/>
                    <a:pt x="54" y="209"/>
                  </a:cubicBezTo>
                  <a:cubicBezTo>
                    <a:pt x="54" y="208"/>
                    <a:pt x="55" y="207"/>
                    <a:pt x="55" y="206"/>
                  </a:cubicBezTo>
                  <a:cubicBezTo>
                    <a:pt x="55" y="206"/>
                    <a:pt x="55" y="206"/>
                    <a:pt x="55" y="206"/>
                  </a:cubicBezTo>
                  <a:cubicBezTo>
                    <a:pt x="55" y="206"/>
                    <a:pt x="55" y="206"/>
                    <a:pt x="56" y="205"/>
                  </a:cubicBezTo>
                  <a:cubicBezTo>
                    <a:pt x="56" y="205"/>
                    <a:pt x="56" y="204"/>
                    <a:pt x="56" y="203"/>
                  </a:cubicBezTo>
                  <a:cubicBezTo>
                    <a:pt x="56" y="201"/>
                    <a:pt x="55" y="199"/>
                    <a:pt x="54" y="197"/>
                  </a:cubicBezTo>
                  <a:cubicBezTo>
                    <a:pt x="52" y="195"/>
                    <a:pt x="50" y="193"/>
                    <a:pt x="48" y="191"/>
                  </a:cubicBezTo>
                  <a:close/>
                  <a:moveTo>
                    <a:pt x="207" y="60"/>
                  </a:moveTo>
                  <a:cubicBezTo>
                    <a:pt x="158" y="60"/>
                    <a:pt x="158" y="60"/>
                    <a:pt x="158" y="60"/>
                  </a:cubicBezTo>
                  <a:cubicBezTo>
                    <a:pt x="147" y="60"/>
                    <a:pt x="138" y="69"/>
                    <a:pt x="138" y="80"/>
                  </a:cubicBezTo>
                  <a:cubicBezTo>
                    <a:pt x="138" y="439"/>
                    <a:pt x="138" y="439"/>
                    <a:pt x="138" y="439"/>
                  </a:cubicBezTo>
                  <a:cubicBezTo>
                    <a:pt x="138" y="443"/>
                    <a:pt x="142" y="447"/>
                    <a:pt x="146" y="447"/>
                  </a:cubicBezTo>
                  <a:cubicBezTo>
                    <a:pt x="151" y="447"/>
                    <a:pt x="154" y="443"/>
                    <a:pt x="154" y="439"/>
                  </a:cubicBezTo>
                  <a:cubicBezTo>
                    <a:pt x="154" y="420"/>
                    <a:pt x="154" y="420"/>
                    <a:pt x="154" y="420"/>
                  </a:cubicBezTo>
                  <a:cubicBezTo>
                    <a:pt x="211" y="363"/>
                    <a:pt x="211" y="363"/>
                    <a:pt x="211" y="363"/>
                  </a:cubicBezTo>
                  <a:cubicBezTo>
                    <a:pt x="211" y="439"/>
                    <a:pt x="211" y="439"/>
                    <a:pt x="211" y="439"/>
                  </a:cubicBezTo>
                  <a:cubicBezTo>
                    <a:pt x="211" y="443"/>
                    <a:pt x="215" y="447"/>
                    <a:pt x="219" y="447"/>
                  </a:cubicBezTo>
                  <a:cubicBezTo>
                    <a:pt x="223" y="447"/>
                    <a:pt x="227" y="443"/>
                    <a:pt x="227" y="439"/>
                  </a:cubicBezTo>
                  <a:cubicBezTo>
                    <a:pt x="227" y="80"/>
                    <a:pt x="227" y="80"/>
                    <a:pt x="227" y="80"/>
                  </a:cubicBezTo>
                  <a:cubicBezTo>
                    <a:pt x="227" y="69"/>
                    <a:pt x="218" y="60"/>
                    <a:pt x="207" y="60"/>
                  </a:cubicBezTo>
                  <a:close/>
                  <a:moveTo>
                    <a:pt x="154" y="80"/>
                  </a:moveTo>
                  <a:cubicBezTo>
                    <a:pt x="154" y="78"/>
                    <a:pt x="156" y="76"/>
                    <a:pt x="158" y="76"/>
                  </a:cubicBezTo>
                  <a:cubicBezTo>
                    <a:pt x="198" y="76"/>
                    <a:pt x="198" y="76"/>
                    <a:pt x="198" y="76"/>
                  </a:cubicBezTo>
                  <a:cubicBezTo>
                    <a:pt x="154" y="120"/>
                    <a:pt x="154" y="120"/>
                    <a:pt x="154" y="120"/>
                  </a:cubicBezTo>
                  <a:lnTo>
                    <a:pt x="154" y="80"/>
                  </a:lnTo>
                  <a:close/>
                  <a:moveTo>
                    <a:pt x="154" y="155"/>
                  </a:moveTo>
                  <a:cubicBezTo>
                    <a:pt x="207" y="207"/>
                    <a:pt x="207" y="207"/>
                    <a:pt x="207" y="207"/>
                  </a:cubicBezTo>
                  <a:cubicBezTo>
                    <a:pt x="154" y="260"/>
                    <a:pt x="154" y="260"/>
                    <a:pt x="154" y="260"/>
                  </a:cubicBezTo>
                  <a:lnTo>
                    <a:pt x="154" y="155"/>
                  </a:lnTo>
                  <a:close/>
                  <a:moveTo>
                    <a:pt x="154" y="397"/>
                  </a:moveTo>
                  <a:cubicBezTo>
                    <a:pt x="154" y="294"/>
                    <a:pt x="154" y="294"/>
                    <a:pt x="154" y="294"/>
                  </a:cubicBezTo>
                  <a:cubicBezTo>
                    <a:pt x="206" y="346"/>
                    <a:pt x="206" y="346"/>
                    <a:pt x="206" y="346"/>
                  </a:cubicBezTo>
                  <a:lnTo>
                    <a:pt x="154" y="397"/>
                  </a:lnTo>
                  <a:close/>
                  <a:moveTo>
                    <a:pt x="211" y="328"/>
                  </a:moveTo>
                  <a:cubicBezTo>
                    <a:pt x="160" y="277"/>
                    <a:pt x="160" y="277"/>
                    <a:pt x="160" y="277"/>
                  </a:cubicBezTo>
                  <a:cubicBezTo>
                    <a:pt x="211" y="226"/>
                    <a:pt x="211" y="226"/>
                    <a:pt x="211" y="226"/>
                  </a:cubicBezTo>
                  <a:lnTo>
                    <a:pt x="211" y="328"/>
                  </a:lnTo>
                  <a:close/>
                  <a:moveTo>
                    <a:pt x="211" y="189"/>
                  </a:moveTo>
                  <a:cubicBezTo>
                    <a:pt x="159" y="137"/>
                    <a:pt x="159" y="137"/>
                    <a:pt x="159" y="137"/>
                  </a:cubicBezTo>
                  <a:cubicBezTo>
                    <a:pt x="211" y="86"/>
                    <a:pt x="211" y="86"/>
                    <a:pt x="211" y="86"/>
                  </a:cubicBezTo>
                  <a:lnTo>
                    <a:pt x="211" y="189"/>
                  </a:lnTo>
                  <a:close/>
                  <a:moveTo>
                    <a:pt x="107" y="58"/>
                  </a:moveTo>
                  <a:cubicBezTo>
                    <a:pt x="103" y="58"/>
                    <a:pt x="99" y="62"/>
                    <a:pt x="99" y="66"/>
                  </a:cubicBezTo>
                  <a:cubicBezTo>
                    <a:pt x="99" y="144"/>
                    <a:pt x="99" y="144"/>
                    <a:pt x="99" y="144"/>
                  </a:cubicBezTo>
                  <a:cubicBezTo>
                    <a:pt x="99" y="148"/>
                    <a:pt x="103" y="152"/>
                    <a:pt x="107" y="152"/>
                  </a:cubicBezTo>
                  <a:cubicBezTo>
                    <a:pt x="111" y="152"/>
                    <a:pt x="115" y="148"/>
                    <a:pt x="115" y="144"/>
                  </a:cubicBezTo>
                  <a:cubicBezTo>
                    <a:pt x="115" y="66"/>
                    <a:pt x="115" y="66"/>
                    <a:pt x="115" y="66"/>
                  </a:cubicBezTo>
                  <a:cubicBezTo>
                    <a:pt x="115" y="62"/>
                    <a:pt x="111" y="58"/>
                    <a:pt x="107" y="58"/>
                  </a:cubicBezTo>
                  <a:close/>
                  <a:moveTo>
                    <a:pt x="320" y="28"/>
                  </a:moveTo>
                  <a:cubicBezTo>
                    <a:pt x="322" y="29"/>
                    <a:pt x="323" y="31"/>
                    <a:pt x="324" y="33"/>
                  </a:cubicBezTo>
                  <a:cubicBezTo>
                    <a:pt x="327" y="36"/>
                    <a:pt x="332" y="37"/>
                    <a:pt x="335" y="35"/>
                  </a:cubicBezTo>
                  <a:cubicBezTo>
                    <a:pt x="339" y="32"/>
                    <a:pt x="340" y="27"/>
                    <a:pt x="337" y="23"/>
                  </a:cubicBezTo>
                  <a:cubicBezTo>
                    <a:pt x="336" y="22"/>
                    <a:pt x="335" y="20"/>
                    <a:pt x="333" y="18"/>
                  </a:cubicBezTo>
                  <a:cubicBezTo>
                    <a:pt x="329" y="13"/>
                    <a:pt x="325" y="8"/>
                    <a:pt x="320" y="3"/>
                  </a:cubicBezTo>
                  <a:cubicBezTo>
                    <a:pt x="317" y="0"/>
                    <a:pt x="312" y="0"/>
                    <a:pt x="309" y="3"/>
                  </a:cubicBezTo>
                  <a:cubicBezTo>
                    <a:pt x="307" y="4"/>
                    <a:pt x="306" y="7"/>
                    <a:pt x="306" y="9"/>
                  </a:cubicBezTo>
                  <a:cubicBezTo>
                    <a:pt x="306" y="11"/>
                    <a:pt x="307" y="13"/>
                    <a:pt x="309" y="14"/>
                  </a:cubicBezTo>
                  <a:cubicBezTo>
                    <a:pt x="313" y="18"/>
                    <a:pt x="317" y="23"/>
                    <a:pt x="320" y="28"/>
                  </a:cubicBezTo>
                  <a:close/>
                  <a:moveTo>
                    <a:pt x="257" y="59"/>
                  </a:moveTo>
                  <a:cubicBezTo>
                    <a:pt x="252" y="59"/>
                    <a:pt x="249" y="63"/>
                    <a:pt x="249" y="67"/>
                  </a:cubicBezTo>
                  <a:cubicBezTo>
                    <a:pt x="249" y="145"/>
                    <a:pt x="249" y="145"/>
                    <a:pt x="249" y="145"/>
                  </a:cubicBezTo>
                  <a:cubicBezTo>
                    <a:pt x="249" y="149"/>
                    <a:pt x="252" y="153"/>
                    <a:pt x="257" y="153"/>
                  </a:cubicBezTo>
                  <a:cubicBezTo>
                    <a:pt x="261" y="153"/>
                    <a:pt x="265" y="149"/>
                    <a:pt x="265" y="145"/>
                  </a:cubicBezTo>
                  <a:cubicBezTo>
                    <a:pt x="265" y="67"/>
                    <a:pt x="265" y="67"/>
                    <a:pt x="265" y="67"/>
                  </a:cubicBezTo>
                  <a:cubicBezTo>
                    <a:pt x="265" y="63"/>
                    <a:pt x="261" y="59"/>
                    <a:pt x="257" y="59"/>
                  </a:cubicBezTo>
                  <a:close/>
                  <a:moveTo>
                    <a:pt x="291" y="32"/>
                  </a:moveTo>
                  <a:cubicBezTo>
                    <a:pt x="288" y="29"/>
                    <a:pt x="283" y="29"/>
                    <a:pt x="279" y="32"/>
                  </a:cubicBezTo>
                  <a:cubicBezTo>
                    <a:pt x="278" y="34"/>
                    <a:pt x="277" y="36"/>
                    <a:pt x="277" y="38"/>
                  </a:cubicBezTo>
                  <a:cubicBezTo>
                    <a:pt x="277" y="40"/>
                    <a:pt x="278" y="42"/>
                    <a:pt x="279" y="44"/>
                  </a:cubicBezTo>
                  <a:cubicBezTo>
                    <a:pt x="297" y="61"/>
                    <a:pt x="305" y="83"/>
                    <a:pt x="305" y="106"/>
                  </a:cubicBezTo>
                  <a:cubicBezTo>
                    <a:pt x="305" y="128"/>
                    <a:pt x="297" y="151"/>
                    <a:pt x="279" y="168"/>
                  </a:cubicBezTo>
                  <a:cubicBezTo>
                    <a:pt x="279" y="168"/>
                    <a:pt x="279" y="168"/>
                    <a:pt x="279" y="168"/>
                  </a:cubicBezTo>
                  <a:cubicBezTo>
                    <a:pt x="276" y="171"/>
                    <a:pt x="276" y="176"/>
                    <a:pt x="279" y="179"/>
                  </a:cubicBezTo>
                  <a:cubicBezTo>
                    <a:pt x="283" y="182"/>
                    <a:pt x="288" y="182"/>
                    <a:pt x="291" y="179"/>
                  </a:cubicBezTo>
                  <a:cubicBezTo>
                    <a:pt x="311" y="159"/>
                    <a:pt x="321" y="132"/>
                    <a:pt x="321" y="106"/>
                  </a:cubicBezTo>
                  <a:cubicBezTo>
                    <a:pt x="321" y="79"/>
                    <a:pt x="311" y="53"/>
                    <a:pt x="291" y="32"/>
                  </a:cubicBezTo>
                  <a:close/>
                  <a:moveTo>
                    <a:pt x="353" y="53"/>
                  </a:moveTo>
                  <a:cubicBezTo>
                    <a:pt x="351" y="49"/>
                    <a:pt x="347" y="47"/>
                    <a:pt x="343" y="49"/>
                  </a:cubicBezTo>
                  <a:cubicBezTo>
                    <a:pt x="338" y="50"/>
                    <a:pt x="336" y="55"/>
                    <a:pt x="338" y="59"/>
                  </a:cubicBezTo>
                  <a:cubicBezTo>
                    <a:pt x="344" y="74"/>
                    <a:pt x="347" y="90"/>
                    <a:pt x="347" y="106"/>
                  </a:cubicBezTo>
                  <a:cubicBezTo>
                    <a:pt x="347" y="140"/>
                    <a:pt x="333" y="173"/>
                    <a:pt x="309" y="197"/>
                  </a:cubicBezTo>
                  <a:cubicBezTo>
                    <a:pt x="307" y="199"/>
                    <a:pt x="306" y="201"/>
                    <a:pt x="306" y="203"/>
                  </a:cubicBezTo>
                  <a:cubicBezTo>
                    <a:pt x="306" y="205"/>
                    <a:pt x="307" y="207"/>
                    <a:pt x="309" y="209"/>
                  </a:cubicBezTo>
                  <a:cubicBezTo>
                    <a:pt x="312" y="212"/>
                    <a:pt x="317" y="212"/>
                    <a:pt x="320" y="209"/>
                  </a:cubicBezTo>
                  <a:cubicBezTo>
                    <a:pt x="348" y="181"/>
                    <a:pt x="363" y="145"/>
                    <a:pt x="363" y="106"/>
                  </a:cubicBezTo>
                  <a:cubicBezTo>
                    <a:pt x="363" y="88"/>
                    <a:pt x="359" y="70"/>
                    <a:pt x="353" y="53"/>
                  </a:cubicBezTo>
                  <a:close/>
                </a:path>
              </a:pathLst>
            </a:custGeom>
            <a:solidFill>
              <a:srgbClr val="433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5"/>
            <p:cNvSpPr>
              <a:spLocks noChangeAspect="1" noEditPoints="1"/>
            </p:cNvSpPr>
            <p:nvPr/>
          </p:nvSpPr>
          <p:spPr bwMode="auto">
            <a:xfrm rot="10025833" flipH="1">
              <a:off x="1780339" y="2837784"/>
              <a:ext cx="186594" cy="164031"/>
            </a:xfrm>
            <a:custGeom>
              <a:avLst/>
              <a:gdLst>
                <a:gd name="T0" fmla="*/ 2147483646 w 144"/>
                <a:gd name="T1" fmla="*/ 2147483646 h 144"/>
                <a:gd name="T2" fmla="*/ 2147483646 w 144"/>
                <a:gd name="T3" fmla="*/ 2147483646 h 144"/>
                <a:gd name="T4" fmla="*/ 2147483646 w 144"/>
                <a:gd name="T5" fmla="*/ 2147483646 h 144"/>
                <a:gd name="T6" fmla="*/ 2147483646 w 144"/>
                <a:gd name="T7" fmla="*/ 2147483646 h 144"/>
                <a:gd name="T8" fmla="*/ 2147483646 w 144"/>
                <a:gd name="T9" fmla="*/ 2147483646 h 144"/>
                <a:gd name="T10" fmla="*/ 2147483646 w 144"/>
                <a:gd name="T11" fmla="*/ 2147483646 h 144"/>
                <a:gd name="T12" fmla="*/ 2147483646 w 144"/>
                <a:gd name="T13" fmla="*/ 2147483646 h 144"/>
                <a:gd name="T14" fmla="*/ 2147483646 w 144"/>
                <a:gd name="T15" fmla="*/ 2147483646 h 144"/>
                <a:gd name="T16" fmla="*/ 2147483646 w 144"/>
                <a:gd name="T17" fmla="*/ 0 h 144"/>
                <a:gd name="T18" fmla="*/ 0 w 144"/>
                <a:gd name="T19" fmla="*/ 2147483646 h 144"/>
                <a:gd name="T20" fmla="*/ 2147483646 w 144"/>
                <a:gd name="T21" fmla="*/ 2147483646 h 144"/>
                <a:gd name="T22" fmla="*/ 2147483646 w 144"/>
                <a:gd name="T23" fmla="*/ 2147483646 h 144"/>
                <a:gd name="T24" fmla="*/ 0 w 144"/>
                <a:gd name="T25" fmla="*/ 2147483646 h 144"/>
                <a:gd name="T26" fmla="*/ 2147483646 w 144"/>
                <a:gd name="T27" fmla="*/ 2147483646 h 144"/>
                <a:gd name="T28" fmla="*/ 2147483646 w 144"/>
                <a:gd name="T29" fmla="*/ 2147483646 h 144"/>
                <a:gd name="T30" fmla="*/ 2147483646 w 144"/>
                <a:gd name="T31" fmla="*/ 2147483646 h 144"/>
                <a:gd name="T32" fmla="*/ 2147483646 w 144"/>
                <a:gd name="T33" fmla="*/ 2147483646 h 144"/>
                <a:gd name="T34" fmla="*/ 2147483646 w 144"/>
                <a:gd name="T35" fmla="*/ 2147483646 h 144"/>
                <a:gd name="T36" fmla="*/ 2147483646 w 144"/>
                <a:gd name="T37" fmla="*/ 2147483646 h 144"/>
                <a:gd name="T38" fmla="*/ 2147483646 w 144"/>
                <a:gd name="T39" fmla="*/ 2147483646 h 144"/>
                <a:gd name="T40" fmla="*/ 2147483646 w 144"/>
                <a:gd name="T41" fmla="*/ 2147483646 h 144"/>
                <a:gd name="T42" fmla="*/ 2147483646 w 144"/>
                <a:gd name="T43" fmla="*/ 2147483646 h 144"/>
                <a:gd name="T44" fmla="*/ 2147483646 w 144"/>
                <a:gd name="T45" fmla="*/ 2147483646 h 144"/>
                <a:gd name="T46" fmla="*/ 2147483646 w 144"/>
                <a:gd name="T47" fmla="*/ 2147483646 h 144"/>
                <a:gd name="T48" fmla="*/ 2147483646 w 144"/>
                <a:gd name="T49" fmla="*/ 2147483646 h 144"/>
                <a:gd name="T50" fmla="*/ 2147483646 w 144"/>
                <a:gd name="T51" fmla="*/ 2147483646 h 144"/>
                <a:gd name="T52" fmla="*/ 0 w 144"/>
                <a:gd name="T53" fmla="*/ 2147483646 h 144"/>
                <a:gd name="T54" fmla="*/ 2147483646 w 144"/>
                <a:gd name="T55" fmla="*/ 2147483646 h 144"/>
                <a:gd name="T56" fmla="*/ 2147483646 w 144"/>
                <a:gd name="T57" fmla="*/ 2147483646 h 144"/>
                <a:gd name="T58" fmla="*/ 2147483646 w 144"/>
                <a:gd name="T59" fmla="*/ 2147483646 h 144"/>
                <a:gd name="T60" fmla="*/ 2147483646 w 144"/>
                <a:gd name="T61" fmla="*/ 2147483646 h 1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44" h="144">
                  <a:moveTo>
                    <a:pt x="8" y="16"/>
                  </a:moveTo>
                  <a:cubicBezTo>
                    <a:pt x="8" y="16"/>
                    <a:pt x="8" y="16"/>
                    <a:pt x="8" y="16"/>
                  </a:cubicBezTo>
                  <a:cubicBezTo>
                    <a:pt x="41" y="16"/>
                    <a:pt x="71" y="29"/>
                    <a:pt x="93" y="51"/>
                  </a:cubicBezTo>
                  <a:cubicBezTo>
                    <a:pt x="115" y="73"/>
                    <a:pt x="128" y="103"/>
                    <a:pt x="128" y="136"/>
                  </a:cubicBezTo>
                  <a:cubicBezTo>
                    <a:pt x="128" y="141"/>
                    <a:pt x="132" y="144"/>
                    <a:pt x="136" y="144"/>
                  </a:cubicBezTo>
                  <a:cubicBezTo>
                    <a:pt x="138" y="144"/>
                    <a:pt x="140" y="144"/>
                    <a:pt x="142" y="142"/>
                  </a:cubicBezTo>
                  <a:cubicBezTo>
                    <a:pt x="143" y="141"/>
                    <a:pt x="144" y="139"/>
                    <a:pt x="144" y="136"/>
                  </a:cubicBezTo>
                  <a:cubicBezTo>
                    <a:pt x="144" y="99"/>
                    <a:pt x="129" y="65"/>
                    <a:pt x="104" y="40"/>
                  </a:cubicBezTo>
                  <a:cubicBezTo>
                    <a:pt x="79" y="15"/>
                    <a:pt x="45" y="0"/>
                    <a:pt x="8" y="0"/>
                  </a:cubicBezTo>
                  <a:cubicBezTo>
                    <a:pt x="3" y="0"/>
                    <a:pt x="0" y="3"/>
                    <a:pt x="0" y="8"/>
                  </a:cubicBezTo>
                  <a:cubicBezTo>
                    <a:pt x="0" y="12"/>
                    <a:pt x="3" y="16"/>
                    <a:pt x="8" y="16"/>
                  </a:cubicBezTo>
                  <a:close/>
                  <a:moveTo>
                    <a:pt x="8" y="77"/>
                  </a:moveTo>
                  <a:cubicBezTo>
                    <a:pt x="3" y="77"/>
                    <a:pt x="0" y="80"/>
                    <a:pt x="0" y="85"/>
                  </a:cubicBezTo>
                  <a:cubicBezTo>
                    <a:pt x="0" y="89"/>
                    <a:pt x="3" y="93"/>
                    <a:pt x="8" y="93"/>
                  </a:cubicBezTo>
                  <a:cubicBezTo>
                    <a:pt x="20" y="93"/>
                    <a:pt x="30" y="98"/>
                    <a:pt x="38" y="106"/>
                  </a:cubicBezTo>
                  <a:cubicBezTo>
                    <a:pt x="46" y="114"/>
                    <a:pt x="51" y="124"/>
                    <a:pt x="51" y="136"/>
                  </a:cubicBezTo>
                  <a:cubicBezTo>
                    <a:pt x="51" y="141"/>
                    <a:pt x="55" y="144"/>
                    <a:pt x="59" y="144"/>
                  </a:cubicBezTo>
                  <a:cubicBezTo>
                    <a:pt x="61" y="144"/>
                    <a:pt x="63" y="144"/>
                    <a:pt x="65" y="142"/>
                  </a:cubicBezTo>
                  <a:cubicBezTo>
                    <a:pt x="66" y="141"/>
                    <a:pt x="67" y="139"/>
                    <a:pt x="67" y="136"/>
                  </a:cubicBezTo>
                  <a:cubicBezTo>
                    <a:pt x="67" y="120"/>
                    <a:pt x="60" y="105"/>
                    <a:pt x="50" y="94"/>
                  </a:cubicBezTo>
                  <a:cubicBezTo>
                    <a:pt x="39" y="84"/>
                    <a:pt x="24" y="77"/>
                    <a:pt x="8" y="77"/>
                  </a:cubicBezTo>
                  <a:close/>
                  <a:moveTo>
                    <a:pt x="98" y="144"/>
                  </a:moveTo>
                  <a:cubicBezTo>
                    <a:pt x="100" y="144"/>
                    <a:pt x="102" y="144"/>
                    <a:pt x="103" y="142"/>
                  </a:cubicBezTo>
                  <a:cubicBezTo>
                    <a:pt x="105" y="141"/>
                    <a:pt x="106" y="139"/>
                    <a:pt x="106" y="136"/>
                  </a:cubicBezTo>
                  <a:cubicBezTo>
                    <a:pt x="106" y="109"/>
                    <a:pt x="95" y="85"/>
                    <a:pt x="77" y="67"/>
                  </a:cubicBezTo>
                  <a:cubicBezTo>
                    <a:pt x="59" y="49"/>
                    <a:pt x="35" y="38"/>
                    <a:pt x="8" y="38"/>
                  </a:cubicBezTo>
                  <a:cubicBezTo>
                    <a:pt x="3" y="38"/>
                    <a:pt x="0" y="42"/>
                    <a:pt x="0" y="46"/>
                  </a:cubicBezTo>
                  <a:cubicBezTo>
                    <a:pt x="0" y="51"/>
                    <a:pt x="3" y="54"/>
                    <a:pt x="8" y="54"/>
                  </a:cubicBezTo>
                  <a:cubicBezTo>
                    <a:pt x="30" y="54"/>
                    <a:pt x="51" y="64"/>
                    <a:pt x="66" y="78"/>
                  </a:cubicBezTo>
                  <a:cubicBezTo>
                    <a:pt x="80" y="93"/>
                    <a:pt x="90" y="114"/>
                    <a:pt x="90" y="136"/>
                  </a:cubicBezTo>
                  <a:cubicBezTo>
                    <a:pt x="90" y="141"/>
                    <a:pt x="93" y="144"/>
                    <a:pt x="98" y="144"/>
                  </a:cubicBezTo>
                  <a:close/>
                </a:path>
              </a:pathLst>
            </a:custGeom>
            <a:solidFill>
              <a:srgbClr val="8F3F7B"/>
            </a:solidFill>
            <a:ln>
              <a:noFill/>
            </a:ln>
            <a:extLst/>
          </p:spPr>
          <p:txBody>
            <a:bodyPr/>
            <a:lstStyle/>
            <a:p>
              <a:endParaRPr lang="en-US" dirty="0"/>
            </a:p>
          </p:txBody>
        </p:sp>
        <p:sp>
          <p:nvSpPr>
            <p:cNvPr id="43" name="Freeform 5"/>
            <p:cNvSpPr>
              <a:spLocks noChangeAspect="1" noEditPoints="1"/>
            </p:cNvSpPr>
            <p:nvPr/>
          </p:nvSpPr>
          <p:spPr bwMode="auto">
            <a:xfrm rot="15885787" flipH="1">
              <a:off x="1217764" y="2822421"/>
              <a:ext cx="202906" cy="178371"/>
            </a:xfrm>
            <a:custGeom>
              <a:avLst/>
              <a:gdLst>
                <a:gd name="T0" fmla="*/ 2147483646 w 144"/>
                <a:gd name="T1" fmla="*/ 2147483646 h 144"/>
                <a:gd name="T2" fmla="*/ 2147483646 w 144"/>
                <a:gd name="T3" fmla="*/ 2147483646 h 144"/>
                <a:gd name="T4" fmla="*/ 2147483646 w 144"/>
                <a:gd name="T5" fmla="*/ 2147483646 h 144"/>
                <a:gd name="T6" fmla="*/ 2147483646 w 144"/>
                <a:gd name="T7" fmla="*/ 2147483646 h 144"/>
                <a:gd name="T8" fmla="*/ 2147483646 w 144"/>
                <a:gd name="T9" fmla="*/ 2147483646 h 144"/>
                <a:gd name="T10" fmla="*/ 2147483646 w 144"/>
                <a:gd name="T11" fmla="*/ 2147483646 h 144"/>
                <a:gd name="T12" fmla="*/ 2147483646 w 144"/>
                <a:gd name="T13" fmla="*/ 2147483646 h 144"/>
                <a:gd name="T14" fmla="*/ 2147483646 w 144"/>
                <a:gd name="T15" fmla="*/ 2147483646 h 144"/>
                <a:gd name="T16" fmla="*/ 2147483646 w 144"/>
                <a:gd name="T17" fmla="*/ 0 h 144"/>
                <a:gd name="T18" fmla="*/ 0 w 144"/>
                <a:gd name="T19" fmla="*/ 2147483646 h 144"/>
                <a:gd name="T20" fmla="*/ 2147483646 w 144"/>
                <a:gd name="T21" fmla="*/ 2147483646 h 144"/>
                <a:gd name="T22" fmla="*/ 2147483646 w 144"/>
                <a:gd name="T23" fmla="*/ 2147483646 h 144"/>
                <a:gd name="T24" fmla="*/ 0 w 144"/>
                <a:gd name="T25" fmla="*/ 2147483646 h 144"/>
                <a:gd name="T26" fmla="*/ 2147483646 w 144"/>
                <a:gd name="T27" fmla="*/ 2147483646 h 144"/>
                <a:gd name="T28" fmla="*/ 2147483646 w 144"/>
                <a:gd name="T29" fmla="*/ 2147483646 h 144"/>
                <a:gd name="T30" fmla="*/ 2147483646 w 144"/>
                <a:gd name="T31" fmla="*/ 2147483646 h 144"/>
                <a:gd name="T32" fmla="*/ 2147483646 w 144"/>
                <a:gd name="T33" fmla="*/ 2147483646 h 144"/>
                <a:gd name="T34" fmla="*/ 2147483646 w 144"/>
                <a:gd name="T35" fmla="*/ 2147483646 h 144"/>
                <a:gd name="T36" fmla="*/ 2147483646 w 144"/>
                <a:gd name="T37" fmla="*/ 2147483646 h 144"/>
                <a:gd name="T38" fmla="*/ 2147483646 w 144"/>
                <a:gd name="T39" fmla="*/ 2147483646 h 144"/>
                <a:gd name="T40" fmla="*/ 2147483646 w 144"/>
                <a:gd name="T41" fmla="*/ 2147483646 h 144"/>
                <a:gd name="T42" fmla="*/ 2147483646 w 144"/>
                <a:gd name="T43" fmla="*/ 2147483646 h 144"/>
                <a:gd name="T44" fmla="*/ 2147483646 w 144"/>
                <a:gd name="T45" fmla="*/ 2147483646 h 144"/>
                <a:gd name="T46" fmla="*/ 2147483646 w 144"/>
                <a:gd name="T47" fmla="*/ 2147483646 h 144"/>
                <a:gd name="T48" fmla="*/ 2147483646 w 144"/>
                <a:gd name="T49" fmla="*/ 2147483646 h 144"/>
                <a:gd name="T50" fmla="*/ 2147483646 w 144"/>
                <a:gd name="T51" fmla="*/ 2147483646 h 144"/>
                <a:gd name="T52" fmla="*/ 0 w 144"/>
                <a:gd name="T53" fmla="*/ 2147483646 h 144"/>
                <a:gd name="T54" fmla="*/ 2147483646 w 144"/>
                <a:gd name="T55" fmla="*/ 2147483646 h 144"/>
                <a:gd name="T56" fmla="*/ 2147483646 w 144"/>
                <a:gd name="T57" fmla="*/ 2147483646 h 144"/>
                <a:gd name="T58" fmla="*/ 2147483646 w 144"/>
                <a:gd name="T59" fmla="*/ 2147483646 h 144"/>
                <a:gd name="T60" fmla="*/ 2147483646 w 144"/>
                <a:gd name="T61" fmla="*/ 2147483646 h 1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44" h="144">
                  <a:moveTo>
                    <a:pt x="8" y="16"/>
                  </a:moveTo>
                  <a:cubicBezTo>
                    <a:pt x="8" y="16"/>
                    <a:pt x="8" y="16"/>
                    <a:pt x="8" y="16"/>
                  </a:cubicBezTo>
                  <a:cubicBezTo>
                    <a:pt x="41" y="16"/>
                    <a:pt x="71" y="29"/>
                    <a:pt x="93" y="51"/>
                  </a:cubicBezTo>
                  <a:cubicBezTo>
                    <a:pt x="115" y="73"/>
                    <a:pt x="128" y="103"/>
                    <a:pt x="128" y="136"/>
                  </a:cubicBezTo>
                  <a:cubicBezTo>
                    <a:pt x="128" y="141"/>
                    <a:pt x="132" y="144"/>
                    <a:pt x="136" y="144"/>
                  </a:cubicBezTo>
                  <a:cubicBezTo>
                    <a:pt x="138" y="144"/>
                    <a:pt x="140" y="144"/>
                    <a:pt x="142" y="142"/>
                  </a:cubicBezTo>
                  <a:cubicBezTo>
                    <a:pt x="143" y="141"/>
                    <a:pt x="144" y="139"/>
                    <a:pt x="144" y="136"/>
                  </a:cubicBezTo>
                  <a:cubicBezTo>
                    <a:pt x="144" y="99"/>
                    <a:pt x="129" y="65"/>
                    <a:pt x="104" y="40"/>
                  </a:cubicBezTo>
                  <a:cubicBezTo>
                    <a:pt x="79" y="15"/>
                    <a:pt x="45" y="0"/>
                    <a:pt x="8" y="0"/>
                  </a:cubicBezTo>
                  <a:cubicBezTo>
                    <a:pt x="3" y="0"/>
                    <a:pt x="0" y="3"/>
                    <a:pt x="0" y="8"/>
                  </a:cubicBezTo>
                  <a:cubicBezTo>
                    <a:pt x="0" y="12"/>
                    <a:pt x="3" y="16"/>
                    <a:pt x="8" y="16"/>
                  </a:cubicBezTo>
                  <a:close/>
                  <a:moveTo>
                    <a:pt x="8" y="77"/>
                  </a:moveTo>
                  <a:cubicBezTo>
                    <a:pt x="3" y="77"/>
                    <a:pt x="0" y="80"/>
                    <a:pt x="0" y="85"/>
                  </a:cubicBezTo>
                  <a:cubicBezTo>
                    <a:pt x="0" y="89"/>
                    <a:pt x="3" y="93"/>
                    <a:pt x="8" y="93"/>
                  </a:cubicBezTo>
                  <a:cubicBezTo>
                    <a:pt x="20" y="93"/>
                    <a:pt x="30" y="98"/>
                    <a:pt x="38" y="106"/>
                  </a:cubicBezTo>
                  <a:cubicBezTo>
                    <a:pt x="46" y="114"/>
                    <a:pt x="51" y="124"/>
                    <a:pt x="51" y="136"/>
                  </a:cubicBezTo>
                  <a:cubicBezTo>
                    <a:pt x="51" y="141"/>
                    <a:pt x="55" y="144"/>
                    <a:pt x="59" y="144"/>
                  </a:cubicBezTo>
                  <a:cubicBezTo>
                    <a:pt x="61" y="144"/>
                    <a:pt x="63" y="144"/>
                    <a:pt x="65" y="142"/>
                  </a:cubicBezTo>
                  <a:cubicBezTo>
                    <a:pt x="66" y="141"/>
                    <a:pt x="67" y="139"/>
                    <a:pt x="67" y="136"/>
                  </a:cubicBezTo>
                  <a:cubicBezTo>
                    <a:pt x="67" y="120"/>
                    <a:pt x="60" y="105"/>
                    <a:pt x="50" y="94"/>
                  </a:cubicBezTo>
                  <a:cubicBezTo>
                    <a:pt x="39" y="84"/>
                    <a:pt x="24" y="77"/>
                    <a:pt x="8" y="77"/>
                  </a:cubicBezTo>
                  <a:close/>
                  <a:moveTo>
                    <a:pt x="98" y="144"/>
                  </a:moveTo>
                  <a:cubicBezTo>
                    <a:pt x="100" y="144"/>
                    <a:pt x="102" y="144"/>
                    <a:pt x="103" y="142"/>
                  </a:cubicBezTo>
                  <a:cubicBezTo>
                    <a:pt x="105" y="141"/>
                    <a:pt x="106" y="139"/>
                    <a:pt x="106" y="136"/>
                  </a:cubicBezTo>
                  <a:cubicBezTo>
                    <a:pt x="106" y="109"/>
                    <a:pt x="95" y="85"/>
                    <a:pt x="77" y="67"/>
                  </a:cubicBezTo>
                  <a:cubicBezTo>
                    <a:pt x="59" y="49"/>
                    <a:pt x="35" y="38"/>
                    <a:pt x="8" y="38"/>
                  </a:cubicBezTo>
                  <a:cubicBezTo>
                    <a:pt x="3" y="38"/>
                    <a:pt x="0" y="42"/>
                    <a:pt x="0" y="46"/>
                  </a:cubicBezTo>
                  <a:cubicBezTo>
                    <a:pt x="0" y="51"/>
                    <a:pt x="3" y="54"/>
                    <a:pt x="8" y="54"/>
                  </a:cubicBezTo>
                  <a:cubicBezTo>
                    <a:pt x="30" y="54"/>
                    <a:pt x="51" y="64"/>
                    <a:pt x="66" y="78"/>
                  </a:cubicBezTo>
                  <a:cubicBezTo>
                    <a:pt x="80" y="93"/>
                    <a:pt x="90" y="114"/>
                    <a:pt x="90" y="136"/>
                  </a:cubicBezTo>
                  <a:cubicBezTo>
                    <a:pt x="90" y="141"/>
                    <a:pt x="93" y="144"/>
                    <a:pt x="98" y="144"/>
                  </a:cubicBezTo>
                  <a:close/>
                </a:path>
              </a:pathLst>
            </a:custGeom>
            <a:solidFill>
              <a:srgbClr val="8F3F7B"/>
            </a:solidFill>
            <a:ln>
              <a:noFill/>
            </a:ln>
            <a:extLst/>
          </p:spPr>
          <p:txBody>
            <a:bodyPr/>
            <a:lstStyle/>
            <a:p>
              <a:endParaRPr lang="en-US" dirty="0"/>
            </a:p>
          </p:txBody>
        </p:sp>
        <p:sp>
          <p:nvSpPr>
            <p:cNvPr id="44" name="Freeform 3"/>
            <p:cNvSpPr>
              <a:spLocks noChangeAspect="1" noEditPoints="1"/>
            </p:cNvSpPr>
            <p:nvPr/>
          </p:nvSpPr>
          <p:spPr bwMode="auto">
            <a:xfrm>
              <a:off x="1436660" y="5677970"/>
              <a:ext cx="348321" cy="538103"/>
            </a:xfrm>
            <a:custGeom>
              <a:avLst/>
              <a:gdLst>
                <a:gd name="T0" fmla="*/ 2147483647 w 255"/>
                <a:gd name="T1" fmla="*/ 2147483647 h 394"/>
                <a:gd name="T2" fmla="*/ 0 w 255"/>
                <a:gd name="T3" fmla="*/ 2147483647 h 394"/>
                <a:gd name="T4" fmla="*/ 2147483647 w 255"/>
                <a:gd name="T5" fmla="*/ 2147483647 h 394"/>
                <a:gd name="T6" fmla="*/ 2147483647 w 255"/>
                <a:gd name="T7" fmla="*/ 2147483647 h 394"/>
                <a:gd name="T8" fmla="*/ 2147483647 w 255"/>
                <a:gd name="T9" fmla="*/ 2147483647 h 394"/>
                <a:gd name="T10" fmla="*/ 2147483647 w 255"/>
                <a:gd name="T11" fmla="*/ 2147483647 h 394"/>
                <a:gd name="T12" fmla="*/ 2147483647 w 255"/>
                <a:gd name="T13" fmla="*/ 2147483647 h 394"/>
                <a:gd name="T14" fmla="*/ 2147483647 w 255"/>
                <a:gd name="T15" fmla="*/ 2147483647 h 394"/>
                <a:gd name="T16" fmla="*/ 2147483647 w 255"/>
                <a:gd name="T17" fmla="*/ 2147483647 h 394"/>
                <a:gd name="T18" fmla="*/ 2147483647 w 255"/>
                <a:gd name="T19" fmla="*/ 2147483647 h 394"/>
                <a:gd name="T20" fmla="*/ 2147483647 w 255"/>
                <a:gd name="T21" fmla="*/ 2147483647 h 394"/>
                <a:gd name="T22" fmla="*/ 2147483647 w 255"/>
                <a:gd name="T23" fmla="*/ 2147483647 h 394"/>
                <a:gd name="T24" fmla="*/ 2147483647 w 255"/>
                <a:gd name="T25" fmla="*/ 2147483647 h 394"/>
                <a:gd name="T26" fmla="*/ 2147483647 w 255"/>
                <a:gd name="T27" fmla="*/ 2147483647 h 394"/>
                <a:gd name="T28" fmla="*/ 2147483647 w 255"/>
                <a:gd name="T29" fmla="*/ 2147483647 h 394"/>
                <a:gd name="T30" fmla="*/ 2147483647 w 255"/>
                <a:gd name="T31" fmla="*/ 2147483647 h 394"/>
                <a:gd name="T32" fmla="*/ 2147483647 w 255"/>
                <a:gd name="T33" fmla="*/ 2147483647 h 394"/>
                <a:gd name="T34" fmla="*/ 2147483647 w 255"/>
                <a:gd name="T35" fmla="*/ 2147483647 h 394"/>
                <a:gd name="T36" fmla="*/ 2147483647 w 255"/>
                <a:gd name="T37" fmla="*/ 2147483647 h 394"/>
                <a:gd name="T38" fmla="*/ 2147483647 w 255"/>
                <a:gd name="T39" fmla="*/ 2147483647 h 394"/>
                <a:gd name="T40" fmla="*/ 2147483647 w 255"/>
                <a:gd name="T41" fmla="*/ 2147483647 h 394"/>
                <a:gd name="T42" fmla="*/ 2147483647 w 255"/>
                <a:gd name="T43" fmla="*/ 2147483647 h 394"/>
                <a:gd name="T44" fmla="*/ 2147483647 w 255"/>
                <a:gd name="T45" fmla="*/ 2147483647 h 394"/>
                <a:gd name="T46" fmla="*/ 2147483647 w 255"/>
                <a:gd name="T47" fmla="*/ 2147483647 h 394"/>
                <a:gd name="T48" fmla="*/ 2147483647 w 255"/>
                <a:gd name="T49" fmla="*/ 2147483647 h 394"/>
                <a:gd name="T50" fmla="*/ 2147483647 w 255"/>
                <a:gd name="T51" fmla="*/ 2147483647 h 394"/>
                <a:gd name="T52" fmla="*/ 2147483647 w 255"/>
                <a:gd name="T53" fmla="*/ 2147483647 h 394"/>
                <a:gd name="T54" fmla="*/ 2147483647 w 255"/>
                <a:gd name="T55" fmla="*/ 2147483647 h 394"/>
                <a:gd name="T56" fmla="*/ 2147483647 w 255"/>
                <a:gd name="T57" fmla="*/ 2147483647 h 394"/>
                <a:gd name="T58" fmla="*/ 2147483647 w 255"/>
                <a:gd name="T59" fmla="*/ 2147483647 h 394"/>
                <a:gd name="T60" fmla="*/ 2147483647 w 255"/>
                <a:gd name="T61" fmla="*/ 2147483647 h 394"/>
                <a:gd name="T62" fmla="*/ 2147483647 w 255"/>
                <a:gd name="T63" fmla="*/ 2147483647 h 394"/>
                <a:gd name="T64" fmla="*/ 2147483647 w 255"/>
                <a:gd name="T65" fmla="*/ 2147483647 h 394"/>
                <a:gd name="T66" fmla="*/ 2147483647 w 255"/>
                <a:gd name="T67" fmla="*/ 2147483647 h 394"/>
                <a:gd name="T68" fmla="*/ 2147483647 w 255"/>
                <a:gd name="T69" fmla="*/ 2147483647 h 394"/>
                <a:gd name="T70" fmla="*/ 2147483647 w 255"/>
                <a:gd name="T71" fmla="*/ 2147483647 h 394"/>
                <a:gd name="T72" fmla="*/ 2147483647 w 255"/>
                <a:gd name="T73" fmla="*/ 2147483647 h 394"/>
                <a:gd name="T74" fmla="*/ 2147483647 w 255"/>
                <a:gd name="T75" fmla="*/ 2147483647 h 394"/>
                <a:gd name="T76" fmla="*/ 2147483647 w 255"/>
                <a:gd name="T77" fmla="*/ 2147483647 h 394"/>
                <a:gd name="T78" fmla="*/ 2147483647 w 255"/>
                <a:gd name="T79" fmla="*/ 2147483647 h 394"/>
                <a:gd name="T80" fmla="*/ 2147483647 w 255"/>
                <a:gd name="T81" fmla="*/ 2147483647 h 394"/>
                <a:gd name="T82" fmla="*/ 2147483647 w 255"/>
                <a:gd name="T83" fmla="*/ 2147483647 h 394"/>
                <a:gd name="T84" fmla="*/ 2147483647 w 255"/>
                <a:gd name="T85" fmla="*/ 2147483647 h 394"/>
                <a:gd name="T86" fmla="*/ 2147483647 w 255"/>
                <a:gd name="T87" fmla="*/ 2147483647 h 394"/>
                <a:gd name="T88" fmla="*/ 2147483647 w 255"/>
                <a:gd name="T89" fmla="*/ 2147483647 h 394"/>
                <a:gd name="T90" fmla="*/ 2147483647 w 255"/>
                <a:gd name="T91" fmla="*/ 2147483647 h 3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55" h="394">
                  <a:moveTo>
                    <a:pt x="247" y="53"/>
                  </a:moveTo>
                  <a:cubicBezTo>
                    <a:pt x="251" y="53"/>
                    <a:pt x="255" y="50"/>
                    <a:pt x="255" y="45"/>
                  </a:cubicBezTo>
                  <a:cubicBezTo>
                    <a:pt x="255" y="19"/>
                    <a:pt x="255" y="19"/>
                    <a:pt x="255" y="19"/>
                  </a:cubicBezTo>
                  <a:cubicBezTo>
                    <a:pt x="255" y="8"/>
                    <a:pt x="246" y="0"/>
                    <a:pt x="235" y="0"/>
                  </a:cubicBezTo>
                  <a:cubicBezTo>
                    <a:pt x="19" y="0"/>
                    <a:pt x="19" y="0"/>
                    <a:pt x="19" y="0"/>
                  </a:cubicBezTo>
                  <a:cubicBezTo>
                    <a:pt x="9" y="0"/>
                    <a:pt x="0" y="8"/>
                    <a:pt x="0" y="19"/>
                  </a:cubicBezTo>
                  <a:cubicBezTo>
                    <a:pt x="0" y="374"/>
                    <a:pt x="0" y="374"/>
                    <a:pt x="0" y="374"/>
                  </a:cubicBezTo>
                  <a:cubicBezTo>
                    <a:pt x="0" y="385"/>
                    <a:pt x="9" y="394"/>
                    <a:pt x="19" y="394"/>
                  </a:cubicBezTo>
                  <a:cubicBezTo>
                    <a:pt x="235" y="394"/>
                    <a:pt x="235" y="394"/>
                    <a:pt x="235" y="394"/>
                  </a:cubicBezTo>
                  <a:cubicBezTo>
                    <a:pt x="246" y="394"/>
                    <a:pt x="255" y="385"/>
                    <a:pt x="255" y="374"/>
                  </a:cubicBezTo>
                  <a:cubicBezTo>
                    <a:pt x="255" y="77"/>
                    <a:pt x="255" y="77"/>
                    <a:pt x="255" y="77"/>
                  </a:cubicBezTo>
                  <a:cubicBezTo>
                    <a:pt x="255" y="73"/>
                    <a:pt x="251" y="69"/>
                    <a:pt x="247" y="69"/>
                  </a:cubicBezTo>
                  <a:cubicBezTo>
                    <a:pt x="242" y="69"/>
                    <a:pt x="239" y="73"/>
                    <a:pt x="239" y="77"/>
                  </a:cubicBezTo>
                  <a:cubicBezTo>
                    <a:pt x="239" y="374"/>
                    <a:pt x="239" y="374"/>
                    <a:pt x="239" y="374"/>
                  </a:cubicBezTo>
                  <a:cubicBezTo>
                    <a:pt x="239" y="376"/>
                    <a:pt x="237" y="378"/>
                    <a:pt x="235" y="378"/>
                  </a:cubicBezTo>
                  <a:cubicBezTo>
                    <a:pt x="19" y="378"/>
                    <a:pt x="19" y="378"/>
                    <a:pt x="19" y="378"/>
                  </a:cubicBezTo>
                  <a:cubicBezTo>
                    <a:pt x="17" y="378"/>
                    <a:pt x="16" y="376"/>
                    <a:pt x="16" y="374"/>
                  </a:cubicBezTo>
                  <a:cubicBezTo>
                    <a:pt x="16" y="19"/>
                    <a:pt x="16" y="19"/>
                    <a:pt x="16" y="19"/>
                  </a:cubicBezTo>
                  <a:cubicBezTo>
                    <a:pt x="16" y="17"/>
                    <a:pt x="17" y="16"/>
                    <a:pt x="19" y="16"/>
                  </a:cubicBezTo>
                  <a:cubicBezTo>
                    <a:pt x="235" y="16"/>
                    <a:pt x="235" y="16"/>
                    <a:pt x="235" y="16"/>
                  </a:cubicBezTo>
                  <a:cubicBezTo>
                    <a:pt x="237" y="16"/>
                    <a:pt x="239" y="17"/>
                    <a:pt x="239" y="19"/>
                  </a:cubicBezTo>
                  <a:cubicBezTo>
                    <a:pt x="239" y="45"/>
                    <a:pt x="239" y="45"/>
                    <a:pt x="239" y="45"/>
                  </a:cubicBezTo>
                  <a:cubicBezTo>
                    <a:pt x="239" y="50"/>
                    <a:pt x="242" y="53"/>
                    <a:pt x="247" y="53"/>
                  </a:cubicBezTo>
                  <a:close/>
                  <a:moveTo>
                    <a:pt x="207" y="115"/>
                  </a:moveTo>
                  <a:cubicBezTo>
                    <a:pt x="199" y="115"/>
                    <a:pt x="193" y="121"/>
                    <a:pt x="193" y="129"/>
                  </a:cubicBezTo>
                  <a:cubicBezTo>
                    <a:pt x="193" y="137"/>
                    <a:pt x="199" y="143"/>
                    <a:pt x="207" y="143"/>
                  </a:cubicBezTo>
                  <a:cubicBezTo>
                    <a:pt x="215" y="143"/>
                    <a:pt x="221" y="137"/>
                    <a:pt x="221" y="129"/>
                  </a:cubicBezTo>
                  <a:cubicBezTo>
                    <a:pt x="221" y="121"/>
                    <a:pt x="215" y="115"/>
                    <a:pt x="207" y="115"/>
                  </a:cubicBezTo>
                  <a:close/>
                  <a:moveTo>
                    <a:pt x="207" y="47"/>
                  </a:moveTo>
                  <a:cubicBezTo>
                    <a:pt x="199" y="47"/>
                    <a:pt x="193" y="53"/>
                    <a:pt x="193" y="61"/>
                  </a:cubicBezTo>
                  <a:cubicBezTo>
                    <a:pt x="193" y="69"/>
                    <a:pt x="199" y="75"/>
                    <a:pt x="207" y="75"/>
                  </a:cubicBezTo>
                  <a:cubicBezTo>
                    <a:pt x="215" y="75"/>
                    <a:pt x="221" y="69"/>
                    <a:pt x="221" y="61"/>
                  </a:cubicBezTo>
                  <a:cubicBezTo>
                    <a:pt x="221" y="53"/>
                    <a:pt x="215" y="47"/>
                    <a:pt x="207" y="47"/>
                  </a:cubicBezTo>
                  <a:close/>
                  <a:moveTo>
                    <a:pt x="207" y="318"/>
                  </a:moveTo>
                  <a:cubicBezTo>
                    <a:pt x="199" y="318"/>
                    <a:pt x="193" y="325"/>
                    <a:pt x="193" y="332"/>
                  </a:cubicBezTo>
                  <a:cubicBezTo>
                    <a:pt x="193" y="340"/>
                    <a:pt x="199" y="346"/>
                    <a:pt x="207" y="346"/>
                  </a:cubicBezTo>
                  <a:cubicBezTo>
                    <a:pt x="215" y="346"/>
                    <a:pt x="221" y="340"/>
                    <a:pt x="221" y="332"/>
                  </a:cubicBezTo>
                  <a:cubicBezTo>
                    <a:pt x="221" y="325"/>
                    <a:pt x="215" y="318"/>
                    <a:pt x="207" y="318"/>
                  </a:cubicBezTo>
                  <a:close/>
                  <a:moveTo>
                    <a:pt x="207" y="183"/>
                  </a:moveTo>
                  <a:cubicBezTo>
                    <a:pt x="199" y="183"/>
                    <a:pt x="193" y="189"/>
                    <a:pt x="193" y="197"/>
                  </a:cubicBezTo>
                  <a:cubicBezTo>
                    <a:pt x="193" y="205"/>
                    <a:pt x="199" y="211"/>
                    <a:pt x="207" y="211"/>
                  </a:cubicBezTo>
                  <a:cubicBezTo>
                    <a:pt x="215" y="211"/>
                    <a:pt x="221" y="205"/>
                    <a:pt x="221" y="197"/>
                  </a:cubicBezTo>
                  <a:cubicBezTo>
                    <a:pt x="221" y="189"/>
                    <a:pt x="215" y="183"/>
                    <a:pt x="207" y="183"/>
                  </a:cubicBezTo>
                  <a:close/>
                  <a:moveTo>
                    <a:pt x="207" y="251"/>
                  </a:moveTo>
                  <a:cubicBezTo>
                    <a:pt x="199" y="251"/>
                    <a:pt x="193" y="257"/>
                    <a:pt x="193" y="265"/>
                  </a:cubicBezTo>
                  <a:cubicBezTo>
                    <a:pt x="193" y="272"/>
                    <a:pt x="199" y="279"/>
                    <a:pt x="207" y="279"/>
                  </a:cubicBezTo>
                  <a:cubicBezTo>
                    <a:pt x="215" y="279"/>
                    <a:pt x="221" y="272"/>
                    <a:pt x="221" y="265"/>
                  </a:cubicBezTo>
                  <a:cubicBezTo>
                    <a:pt x="221" y="257"/>
                    <a:pt x="215" y="251"/>
                    <a:pt x="207" y="251"/>
                  </a:cubicBezTo>
                  <a:close/>
                  <a:moveTo>
                    <a:pt x="178" y="57"/>
                  </a:moveTo>
                  <a:cubicBezTo>
                    <a:pt x="178" y="46"/>
                    <a:pt x="169" y="37"/>
                    <a:pt x="159" y="37"/>
                  </a:cubicBezTo>
                  <a:cubicBezTo>
                    <a:pt x="53" y="37"/>
                    <a:pt x="53" y="37"/>
                    <a:pt x="53" y="37"/>
                  </a:cubicBezTo>
                  <a:cubicBezTo>
                    <a:pt x="43" y="37"/>
                    <a:pt x="34" y="46"/>
                    <a:pt x="34" y="57"/>
                  </a:cubicBezTo>
                  <a:cubicBezTo>
                    <a:pt x="34" y="66"/>
                    <a:pt x="34" y="66"/>
                    <a:pt x="34" y="66"/>
                  </a:cubicBezTo>
                  <a:cubicBezTo>
                    <a:pt x="34" y="76"/>
                    <a:pt x="43" y="85"/>
                    <a:pt x="53" y="85"/>
                  </a:cubicBezTo>
                  <a:cubicBezTo>
                    <a:pt x="159" y="85"/>
                    <a:pt x="159" y="85"/>
                    <a:pt x="159" y="85"/>
                  </a:cubicBezTo>
                  <a:cubicBezTo>
                    <a:pt x="169" y="85"/>
                    <a:pt x="178" y="76"/>
                    <a:pt x="178" y="66"/>
                  </a:cubicBezTo>
                  <a:lnTo>
                    <a:pt x="178" y="57"/>
                  </a:lnTo>
                  <a:close/>
                  <a:moveTo>
                    <a:pt x="162" y="66"/>
                  </a:moveTo>
                  <a:cubicBezTo>
                    <a:pt x="162" y="68"/>
                    <a:pt x="160" y="69"/>
                    <a:pt x="159" y="69"/>
                  </a:cubicBezTo>
                  <a:cubicBezTo>
                    <a:pt x="53" y="69"/>
                    <a:pt x="53" y="69"/>
                    <a:pt x="53" y="69"/>
                  </a:cubicBezTo>
                  <a:cubicBezTo>
                    <a:pt x="51" y="69"/>
                    <a:pt x="50" y="68"/>
                    <a:pt x="50" y="66"/>
                  </a:cubicBezTo>
                  <a:cubicBezTo>
                    <a:pt x="50" y="57"/>
                    <a:pt x="50" y="57"/>
                    <a:pt x="50" y="57"/>
                  </a:cubicBezTo>
                  <a:cubicBezTo>
                    <a:pt x="50" y="55"/>
                    <a:pt x="51" y="53"/>
                    <a:pt x="53" y="53"/>
                  </a:cubicBezTo>
                  <a:cubicBezTo>
                    <a:pt x="159" y="53"/>
                    <a:pt x="159" y="53"/>
                    <a:pt x="159" y="53"/>
                  </a:cubicBezTo>
                  <a:cubicBezTo>
                    <a:pt x="160" y="53"/>
                    <a:pt x="162" y="55"/>
                    <a:pt x="162" y="57"/>
                  </a:cubicBezTo>
                  <a:lnTo>
                    <a:pt x="162" y="66"/>
                  </a:lnTo>
                  <a:close/>
                  <a:moveTo>
                    <a:pt x="178" y="125"/>
                  </a:moveTo>
                  <a:cubicBezTo>
                    <a:pt x="178" y="114"/>
                    <a:pt x="169" y="105"/>
                    <a:pt x="159" y="105"/>
                  </a:cubicBezTo>
                  <a:cubicBezTo>
                    <a:pt x="53" y="105"/>
                    <a:pt x="53" y="105"/>
                    <a:pt x="53" y="105"/>
                  </a:cubicBezTo>
                  <a:cubicBezTo>
                    <a:pt x="43" y="105"/>
                    <a:pt x="34" y="114"/>
                    <a:pt x="34" y="125"/>
                  </a:cubicBezTo>
                  <a:cubicBezTo>
                    <a:pt x="34" y="133"/>
                    <a:pt x="34" y="133"/>
                    <a:pt x="34" y="133"/>
                  </a:cubicBezTo>
                  <a:cubicBezTo>
                    <a:pt x="34" y="144"/>
                    <a:pt x="43" y="153"/>
                    <a:pt x="53" y="153"/>
                  </a:cubicBezTo>
                  <a:cubicBezTo>
                    <a:pt x="159" y="153"/>
                    <a:pt x="159" y="153"/>
                    <a:pt x="159" y="153"/>
                  </a:cubicBezTo>
                  <a:cubicBezTo>
                    <a:pt x="169" y="153"/>
                    <a:pt x="178" y="144"/>
                    <a:pt x="178" y="133"/>
                  </a:cubicBezTo>
                  <a:lnTo>
                    <a:pt x="178" y="125"/>
                  </a:lnTo>
                  <a:close/>
                  <a:moveTo>
                    <a:pt x="162" y="133"/>
                  </a:moveTo>
                  <a:cubicBezTo>
                    <a:pt x="162" y="135"/>
                    <a:pt x="160" y="137"/>
                    <a:pt x="159" y="137"/>
                  </a:cubicBezTo>
                  <a:cubicBezTo>
                    <a:pt x="53" y="137"/>
                    <a:pt x="53" y="137"/>
                    <a:pt x="53" y="137"/>
                  </a:cubicBezTo>
                  <a:cubicBezTo>
                    <a:pt x="51" y="137"/>
                    <a:pt x="50" y="135"/>
                    <a:pt x="50" y="133"/>
                  </a:cubicBezTo>
                  <a:cubicBezTo>
                    <a:pt x="50" y="125"/>
                    <a:pt x="50" y="125"/>
                    <a:pt x="50" y="125"/>
                  </a:cubicBezTo>
                  <a:cubicBezTo>
                    <a:pt x="50" y="123"/>
                    <a:pt x="51" y="121"/>
                    <a:pt x="53" y="121"/>
                  </a:cubicBezTo>
                  <a:cubicBezTo>
                    <a:pt x="159" y="121"/>
                    <a:pt x="159" y="121"/>
                    <a:pt x="159" y="121"/>
                  </a:cubicBezTo>
                  <a:cubicBezTo>
                    <a:pt x="160" y="121"/>
                    <a:pt x="162" y="123"/>
                    <a:pt x="162" y="125"/>
                  </a:cubicBezTo>
                  <a:lnTo>
                    <a:pt x="162" y="133"/>
                  </a:lnTo>
                  <a:close/>
                  <a:moveTo>
                    <a:pt x="178" y="260"/>
                  </a:moveTo>
                  <a:cubicBezTo>
                    <a:pt x="178" y="249"/>
                    <a:pt x="169" y="241"/>
                    <a:pt x="159" y="241"/>
                  </a:cubicBezTo>
                  <a:cubicBezTo>
                    <a:pt x="53" y="241"/>
                    <a:pt x="53" y="241"/>
                    <a:pt x="53" y="241"/>
                  </a:cubicBezTo>
                  <a:cubicBezTo>
                    <a:pt x="43" y="241"/>
                    <a:pt x="34" y="249"/>
                    <a:pt x="34" y="260"/>
                  </a:cubicBezTo>
                  <a:cubicBezTo>
                    <a:pt x="34" y="269"/>
                    <a:pt x="34" y="269"/>
                    <a:pt x="34" y="269"/>
                  </a:cubicBezTo>
                  <a:cubicBezTo>
                    <a:pt x="34" y="280"/>
                    <a:pt x="43" y="288"/>
                    <a:pt x="53" y="288"/>
                  </a:cubicBezTo>
                  <a:cubicBezTo>
                    <a:pt x="159" y="288"/>
                    <a:pt x="159" y="288"/>
                    <a:pt x="159" y="288"/>
                  </a:cubicBezTo>
                  <a:cubicBezTo>
                    <a:pt x="169" y="288"/>
                    <a:pt x="178" y="280"/>
                    <a:pt x="178" y="269"/>
                  </a:cubicBezTo>
                  <a:lnTo>
                    <a:pt x="178" y="260"/>
                  </a:lnTo>
                  <a:close/>
                  <a:moveTo>
                    <a:pt x="162" y="269"/>
                  </a:moveTo>
                  <a:cubicBezTo>
                    <a:pt x="162" y="271"/>
                    <a:pt x="160" y="272"/>
                    <a:pt x="159" y="272"/>
                  </a:cubicBezTo>
                  <a:cubicBezTo>
                    <a:pt x="53" y="272"/>
                    <a:pt x="53" y="272"/>
                    <a:pt x="53" y="272"/>
                  </a:cubicBezTo>
                  <a:cubicBezTo>
                    <a:pt x="51" y="272"/>
                    <a:pt x="50" y="271"/>
                    <a:pt x="50" y="269"/>
                  </a:cubicBezTo>
                  <a:cubicBezTo>
                    <a:pt x="50" y="260"/>
                    <a:pt x="50" y="260"/>
                    <a:pt x="50" y="260"/>
                  </a:cubicBezTo>
                  <a:cubicBezTo>
                    <a:pt x="50" y="258"/>
                    <a:pt x="51" y="257"/>
                    <a:pt x="53" y="257"/>
                  </a:cubicBezTo>
                  <a:cubicBezTo>
                    <a:pt x="159" y="257"/>
                    <a:pt x="159" y="257"/>
                    <a:pt x="159" y="257"/>
                  </a:cubicBezTo>
                  <a:cubicBezTo>
                    <a:pt x="160" y="257"/>
                    <a:pt x="162" y="258"/>
                    <a:pt x="162" y="260"/>
                  </a:cubicBezTo>
                  <a:lnTo>
                    <a:pt x="162" y="269"/>
                  </a:lnTo>
                  <a:close/>
                  <a:moveTo>
                    <a:pt x="178" y="192"/>
                  </a:moveTo>
                  <a:cubicBezTo>
                    <a:pt x="178" y="182"/>
                    <a:pt x="169" y="173"/>
                    <a:pt x="159" y="173"/>
                  </a:cubicBezTo>
                  <a:cubicBezTo>
                    <a:pt x="53" y="173"/>
                    <a:pt x="53" y="173"/>
                    <a:pt x="53" y="173"/>
                  </a:cubicBezTo>
                  <a:cubicBezTo>
                    <a:pt x="43" y="173"/>
                    <a:pt x="34" y="182"/>
                    <a:pt x="34" y="192"/>
                  </a:cubicBezTo>
                  <a:cubicBezTo>
                    <a:pt x="34" y="201"/>
                    <a:pt x="34" y="201"/>
                    <a:pt x="34" y="201"/>
                  </a:cubicBezTo>
                  <a:cubicBezTo>
                    <a:pt x="34" y="212"/>
                    <a:pt x="43" y="221"/>
                    <a:pt x="53" y="221"/>
                  </a:cubicBezTo>
                  <a:cubicBezTo>
                    <a:pt x="159" y="221"/>
                    <a:pt x="159" y="221"/>
                    <a:pt x="159" y="221"/>
                  </a:cubicBezTo>
                  <a:cubicBezTo>
                    <a:pt x="169" y="221"/>
                    <a:pt x="178" y="212"/>
                    <a:pt x="178" y="201"/>
                  </a:cubicBezTo>
                  <a:lnTo>
                    <a:pt x="178" y="192"/>
                  </a:lnTo>
                  <a:close/>
                  <a:moveTo>
                    <a:pt x="162" y="201"/>
                  </a:moveTo>
                  <a:cubicBezTo>
                    <a:pt x="162" y="203"/>
                    <a:pt x="160" y="205"/>
                    <a:pt x="159" y="205"/>
                  </a:cubicBezTo>
                  <a:cubicBezTo>
                    <a:pt x="53" y="205"/>
                    <a:pt x="53" y="205"/>
                    <a:pt x="53" y="205"/>
                  </a:cubicBezTo>
                  <a:cubicBezTo>
                    <a:pt x="51" y="205"/>
                    <a:pt x="50" y="203"/>
                    <a:pt x="50" y="201"/>
                  </a:cubicBezTo>
                  <a:cubicBezTo>
                    <a:pt x="50" y="192"/>
                    <a:pt x="50" y="192"/>
                    <a:pt x="50" y="192"/>
                  </a:cubicBezTo>
                  <a:cubicBezTo>
                    <a:pt x="50" y="190"/>
                    <a:pt x="51" y="189"/>
                    <a:pt x="53" y="189"/>
                  </a:cubicBezTo>
                  <a:cubicBezTo>
                    <a:pt x="159" y="189"/>
                    <a:pt x="159" y="189"/>
                    <a:pt x="159" y="189"/>
                  </a:cubicBezTo>
                  <a:cubicBezTo>
                    <a:pt x="160" y="189"/>
                    <a:pt x="162" y="190"/>
                    <a:pt x="162" y="192"/>
                  </a:cubicBezTo>
                  <a:lnTo>
                    <a:pt x="162" y="201"/>
                  </a:lnTo>
                  <a:close/>
                  <a:moveTo>
                    <a:pt x="159" y="309"/>
                  </a:moveTo>
                  <a:cubicBezTo>
                    <a:pt x="53" y="309"/>
                    <a:pt x="53" y="309"/>
                    <a:pt x="53" y="309"/>
                  </a:cubicBezTo>
                  <a:cubicBezTo>
                    <a:pt x="43" y="309"/>
                    <a:pt x="34" y="317"/>
                    <a:pt x="34" y="328"/>
                  </a:cubicBezTo>
                  <a:cubicBezTo>
                    <a:pt x="34" y="337"/>
                    <a:pt x="34" y="337"/>
                    <a:pt x="34" y="337"/>
                  </a:cubicBezTo>
                  <a:cubicBezTo>
                    <a:pt x="34" y="348"/>
                    <a:pt x="43" y="356"/>
                    <a:pt x="53" y="356"/>
                  </a:cubicBezTo>
                  <a:cubicBezTo>
                    <a:pt x="159" y="356"/>
                    <a:pt x="159" y="356"/>
                    <a:pt x="159" y="356"/>
                  </a:cubicBezTo>
                  <a:cubicBezTo>
                    <a:pt x="169" y="356"/>
                    <a:pt x="178" y="348"/>
                    <a:pt x="178" y="337"/>
                  </a:cubicBezTo>
                  <a:cubicBezTo>
                    <a:pt x="178" y="328"/>
                    <a:pt x="178" y="328"/>
                    <a:pt x="178" y="328"/>
                  </a:cubicBezTo>
                  <a:cubicBezTo>
                    <a:pt x="178" y="317"/>
                    <a:pt x="169" y="309"/>
                    <a:pt x="159" y="309"/>
                  </a:cubicBezTo>
                  <a:close/>
                  <a:moveTo>
                    <a:pt x="162" y="337"/>
                  </a:moveTo>
                  <a:cubicBezTo>
                    <a:pt x="162" y="339"/>
                    <a:pt x="160" y="340"/>
                    <a:pt x="159" y="340"/>
                  </a:cubicBezTo>
                  <a:cubicBezTo>
                    <a:pt x="53" y="340"/>
                    <a:pt x="53" y="340"/>
                    <a:pt x="53" y="340"/>
                  </a:cubicBezTo>
                  <a:cubicBezTo>
                    <a:pt x="51" y="340"/>
                    <a:pt x="50" y="339"/>
                    <a:pt x="50" y="337"/>
                  </a:cubicBezTo>
                  <a:cubicBezTo>
                    <a:pt x="50" y="328"/>
                    <a:pt x="50" y="328"/>
                    <a:pt x="50" y="328"/>
                  </a:cubicBezTo>
                  <a:cubicBezTo>
                    <a:pt x="50" y="326"/>
                    <a:pt x="51" y="325"/>
                    <a:pt x="53" y="325"/>
                  </a:cubicBezTo>
                  <a:cubicBezTo>
                    <a:pt x="159" y="325"/>
                    <a:pt x="159" y="325"/>
                    <a:pt x="159" y="325"/>
                  </a:cubicBezTo>
                  <a:cubicBezTo>
                    <a:pt x="160" y="325"/>
                    <a:pt x="162" y="326"/>
                    <a:pt x="162" y="328"/>
                  </a:cubicBezTo>
                  <a:lnTo>
                    <a:pt x="162" y="337"/>
                  </a:lnTo>
                  <a:close/>
                </a:path>
              </a:pathLst>
            </a:custGeom>
            <a:solidFill>
              <a:schemeClr val="bg1">
                <a:lumMod val="85000"/>
              </a:schemeClr>
            </a:solidFill>
            <a:ln>
              <a:noFill/>
            </a:ln>
          </p:spPr>
          <p:txBody>
            <a:bodyPr/>
            <a:lstStyle/>
            <a:p>
              <a:endParaRPr lang="en-US"/>
            </a:p>
          </p:txBody>
        </p:sp>
        <p:cxnSp>
          <p:nvCxnSpPr>
            <p:cNvPr id="45" name="Straight Connector 44"/>
            <p:cNvCxnSpPr/>
            <p:nvPr/>
          </p:nvCxnSpPr>
          <p:spPr bwMode="auto">
            <a:xfrm flipH="1">
              <a:off x="1105545" y="3491059"/>
              <a:ext cx="841" cy="32997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6" name="Straight Connector 45"/>
            <p:cNvCxnSpPr/>
            <p:nvPr/>
          </p:nvCxnSpPr>
          <p:spPr bwMode="auto">
            <a:xfrm flipH="1">
              <a:off x="2054122" y="3491059"/>
              <a:ext cx="5398" cy="324121"/>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47" name="Freeform 3"/>
            <p:cNvSpPr>
              <a:spLocks noChangeAspect="1"/>
            </p:cNvSpPr>
            <p:nvPr/>
          </p:nvSpPr>
          <p:spPr bwMode="auto">
            <a:xfrm>
              <a:off x="395785" y="4830255"/>
              <a:ext cx="1649925" cy="1486086"/>
            </a:xfrm>
            <a:custGeom>
              <a:avLst/>
              <a:gdLst>
                <a:gd name="T0" fmla="*/ 2147483647 w 462"/>
                <a:gd name="T1" fmla="*/ 2147483647 h 293"/>
                <a:gd name="T2" fmla="*/ 2147483647 w 462"/>
                <a:gd name="T3" fmla="*/ 2147483647 h 293"/>
                <a:gd name="T4" fmla="*/ 2147483647 w 462"/>
                <a:gd name="T5" fmla="*/ 2147483647 h 293"/>
                <a:gd name="T6" fmla="*/ 2147483647 w 462"/>
                <a:gd name="T7" fmla="*/ 2147483647 h 293"/>
                <a:gd name="T8" fmla="*/ 2147483647 w 462"/>
                <a:gd name="T9" fmla="*/ 2147483647 h 293"/>
                <a:gd name="T10" fmla="*/ 2147483647 w 462"/>
                <a:gd name="T11" fmla="*/ 2147483647 h 293"/>
                <a:gd name="T12" fmla="*/ 2147483647 w 462"/>
                <a:gd name="T13" fmla="*/ 2147483647 h 293"/>
                <a:gd name="T14" fmla="*/ 2147483647 w 462"/>
                <a:gd name="T15" fmla="*/ 2147483647 h 293"/>
                <a:gd name="T16" fmla="*/ 2147483647 w 462"/>
                <a:gd name="T17" fmla="*/ 2147483647 h 293"/>
                <a:gd name="T18" fmla="*/ 2147483647 w 462"/>
                <a:gd name="T19" fmla="*/ 2147483647 h 293"/>
                <a:gd name="T20" fmla="*/ 2147483647 w 462"/>
                <a:gd name="T21" fmla="*/ 2147483647 h 293"/>
                <a:gd name="T22" fmla="*/ 2147483647 w 462"/>
                <a:gd name="T23" fmla="*/ 2147483647 h 293"/>
                <a:gd name="T24" fmla="*/ 2147483647 w 462"/>
                <a:gd name="T25" fmla="*/ 2147483647 h 293"/>
                <a:gd name="T26" fmla="*/ 2147483647 w 462"/>
                <a:gd name="T27" fmla="*/ 2147483647 h 293"/>
                <a:gd name="T28" fmla="*/ 2147483647 w 462"/>
                <a:gd name="T29" fmla="*/ 2147483647 h 293"/>
                <a:gd name="T30" fmla="*/ 2147483647 w 462"/>
                <a:gd name="T31" fmla="*/ 2147483647 h 293"/>
                <a:gd name="T32" fmla="*/ 2147483647 w 462"/>
                <a:gd name="T33" fmla="*/ 2147483647 h 293"/>
                <a:gd name="T34" fmla="*/ 2147483647 w 462"/>
                <a:gd name="T35" fmla="*/ 2147483647 h 293"/>
                <a:gd name="T36" fmla="*/ 2147483647 w 462"/>
                <a:gd name="T37" fmla="*/ 2147483647 h 293"/>
                <a:gd name="T38" fmla="*/ 2147483647 w 462"/>
                <a:gd name="T39" fmla="*/ 2147483647 h 293"/>
                <a:gd name="T40" fmla="*/ 2147483647 w 462"/>
                <a:gd name="T41" fmla="*/ 2147483647 h 293"/>
                <a:gd name="T42" fmla="*/ 2147483647 w 462"/>
                <a:gd name="T43" fmla="*/ 2147483647 h 293"/>
                <a:gd name="T44" fmla="*/ 2147483647 w 462"/>
                <a:gd name="T45" fmla="*/ 2147483647 h 293"/>
                <a:gd name="T46" fmla="*/ 2147483647 w 462"/>
                <a:gd name="T47" fmla="*/ 2147483647 h 293"/>
                <a:gd name="T48" fmla="*/ 2147483647 w 462"/>
                <a:gd name="T49" fmla="*/ 2147483647 h 293"/>
                <a:gd name="T50" fmla="*/ 2147483647 w 462"/>
                <a:gd name="T51" fmla="*/ 2147483647 h 293"/>
                <a:gd name="T52" fmla="*/ 2147483647 w 462"/>
                <a:gd name="T53" fmla="*/ 0 h 293"/>
                <a:gd name="T54" fmla="*/ 2147483647 w 462"/>
                <a:gd name="T55" fmla="*/ 2147483647 h 293"/>
                <a:gd name="T56" fmla="*/ 0 w 462"/>
                <a:gd name="T57" fmla="*/ 2147483647 h 293"/>
                <a:gd name="T58" fmla="*/ 2147483647 w 462"/>
                <a:gd name="T59" fmla="*/ 2147483647 h 293"/>
                <a:gd name="T60" fmla="*/ 2147483647 w 462"/>
                <a:gd name="T61" fmla="*/ 2147483647 h 293"/>
                <a:gd name="T62" fmla="*/ 2147483647 w 462"/>
                <a:gd name="T63" fmla="*/ 2147483647 h 293"/>
                <a:gd name="T64" fmla="*/ 2147483647 w 462"/>
                <a:gd name="T65" fmla="*/ 2147483647 h 2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2" h="293">
                  <a:moveTo>
                    <a:pt x="435" y="148"/>
                  </a:moveTo>
                  <a:cubicBezTo>
                    <a:pt x="437" y="140"/>
                    <a:pt x="439" y="132"/>
                    <a:pt x="439" y="123"/>
                  </a:cubicBezTo>
                  <a:cubicBezTo>
                    <a:pt x="439" y="104"/>
                    <a:pt x="433" y="86"/>
                    <a:pt x="422" y="70"/>
                  </a:cubicBezTo>
                  <a:cubicBezTo>
                    <a:pt x="420" y="67"/>
                    <a:pt x="415" y="66"/>
                    <a:pt x="411" y="68"/>
                  </a:cubicBezTo>
                  <a:cubicBezTo>
                    <a:pt x="407" y="71"/>
                    <a:pt x="406" y="76"/>
                    <a:pt x="409" y="79"/>
                  </a:cubicBezTo>
                  <a:cubicBezTo>
                    <a:pt x="418" y="92"/>
                    <a:pt x="423" y="108"/>
                    <a:pt x="423" y="123"/>
                  </a:cubicBezTo>
                  <a:cubicBezTo>
                    <a:pt x="423" y="132"/>
                    <a:pt x="421" y="140"/>
                    <a:pt x="419" y="148"/>
                  </a:cubicBezTo>
                  <a:cubicBezTo>
                    <a:pt x="418" y="151"/>
                    <a:pt x="419" y="154"/>
                    <a:pt x="421" y="156"/>
                  </a:cubicBezTo>
                  <a:cubicBezTo>
                    <a:pt x="437" y="170"/>
                    <a:pt x="446" y="189"/>
                    <a:pt x="446" y="209"/>
                  </a:cubicBezTo>
                  <a:cubicBezTo>
                    <a:pt x="446" y="247"/>
                    <a:pt x="415" y="277"/>
                    <a:pt x="378" y="277"/>
                  </a:cubicBezTo>
                  <a:cubicBezTo>
                    <a:pt x="88" y="277"/>
                    <a:pt x="88" y="277"/>
                    <a:pt x="88" y="277"/>
                  </a:cubicBezTo>
                  <a:cubicBezTo>
                    <a:pt x="48" y="277"/>
                    <a:pt x="16" y="245"/>
                    <a:pt x="16" y="206"/>
                  </a:cubicBezTo>
                  <a:cubicBezTo>
                    <a:pt x="16" y="178"/>
                    <a:pt x="31" y="154"/>
                    <a:pt x="56" y="141"/>
                  </a:cubicBezTo>
                  <a:cubicBezTo>
                    <a:pt x="59" y="140"/>
                    <a:pt x="60" y="137"/>
                    <a:pt x="60" y="134"/>
                  </a:cubicBezTo>
                  <a:cubicBezTo>
                    <a:pt x="60" y="134"/>
                    <a:pt x="60" y="133"/>
                    <a:pt x="60" y="133"/>
                  </a:cubicBezTo>
                  <a:cubicBezTo>
                    <a:pt x="60" y="69"/>
                    <a:pt x="113" y="16"/>
                    <a:pt x="178" y="16"/>
                  </a:cubicBezTo>
                  <a:cubicBezTo>
                    <a:pt x="217" y="16"/>
                    <a:pt x="254" y="36"/>
                    <a:pt x="276" y="68"/>
                  </a:cubicBezTo>
                  <a:cubicBezTo>
                    <a:pt x="277" y="70"/>
                    <a:pt x="279" y="72"/>
                    <a:pt x="282" y="72"/>
                  </a:cubicBezTo>
                  <a:cubicBezTo>
                    <a:pt x="284" y="72"/>
                    <a:pt x="287" y="71"/>
                    <a:pt x="288" y="70"/>
                  </a:cubicBezTo>
                  <a:cubicBezTo>
                    <a:pt x="288" y="70"/>
                    <a:pt x="289" y="69"/>
                    <a:pt x="289" y="69"/>
                  </a:cubicBezTo>
                  <a:cubicBezTo>
                    <a:pt x="290" y="68"/>
                    <a:pt x="309" y="45"/>
                    <a:pt x="344" y="45"/>
                  </a:cubicBezTo>
                  <a:cubicBezTo>
                    <a:pt x="360" y="45"/>
                    <a:pt x="375" y="50"/>
                    <a:pt x="388" y="59"/>
                  </a:cubicBezTo>
                  <a:cubicBezTo>
                    <a:pt x="392" y="61"/>
                    <a:pt x="397" y="60"/>
                    <a:pt x="399" y="56"/>
                  </a:cubicBezTo>
                  <a:cubicBezTo>
                    <a:pt x="402" y="53"/>
                    <a:pt x="401" y="48"/>
                    <a:pt x="397" y="45"/>
                  </a:cubicBezTo>
                  <a:cubicBezTo>
                    <a:pt x="381" y="35"/>
                    <a:pt x="363" y="29"/>
                    <a:pt x="344" y="29"/>
                  </a:cubicBezTo>
                  <a:cubicBezTo>
                    <a:pt x="314" y="29"/>
                    <a:pt x="294" y="43"/>
                    <a:pt x="284" y="52"/>
                  </a:cubicBezTo>
                  <a:cubicBezTo>
                    <a:pt x="258" y="19"/>
                    <a:pt x="220" y="0"/>
                    <a:pt x="178" y="0"/>
                  </a:cubicBezTo>
                  <a:cubicBezTo>
                    <a:pt x="106" y="0"/>
                    <a:pt x="47" y="58"/>
                    <a:pt x="44" y="129"/>
                  </a:cubicBezTo>
                  <a:cubicBezTo>
                    <a:pt x="17" y="145"/>
                    <a:pt x="0" y="174"/>
                    <a:pt x="0" y="206"/>
                  </a:cubicBezTo>
                  <a:cubicBezTo>
                    <a:pt x="0" y="254"/>
                    <a:pt x="39" y="293"/>
                    <a:pt x="88" y="293"/>
                  </a:cubicBezTo>
                  <a:cubicBezTo>
                    <a:pt x="378" y="293"/>
                    <a:pt x="378" y="293"/>
                    <a:pt x="378" y="293"/>
                  </a:cubicBezTo>
                  <a:cubicBezTo>
                    <a:pt x="424" y="293"/>
                    <a:pt x="462" y="256"/>
                    <a:pt x="462" y="209"/>
                  </a:cubicBezTo>
                  <a:cubicBezTo>
                    <a:pt x="462" y="186"/>
                    <a:pt x="452" y="164"/>
                    <a:pt x="435" y="148"/>
                  </a:cubicBezTo>
                  <a:close/>
                </a:path>
              </a:pathLst>
            </a:custGeom>
            <a:solidFill>
              <a:srgbClr val="8F3F7B"/>
            </a:solidFill>
            <a:ln>
              <a:noFill/>
            </a:ln>
            <a:extLst/>
          </p:spPr>
          <p:txBody>
            <a:bodyPr/>
            <a:lstStyle/>
            <a:p>
              <a:endParaRPr lang="en-US"/>
            </a:p>
          </p:txBody>
        </p:sp>
        <p:sp>
          <p:nvSpPr>
            <p:cNvPr id="48" name="Freeform 3"/>
            <p:cNvSpPr>
              <a:spLocks noChangeAspect="1" noEditPoints="1"/>
            </p:cNvSpPr>
            <p:nvPr/>
          </p:nvSpPr>
          <p:spPr bwMode="auto">
            <a:xfrm>
              <a:off x="4671127" y="5296157"/>
              <a:ext cx="468581" cy="723886"/>
            </a:xfrm>
            <a:custGeom>
              <a:avLst/>
              <a:gdLst>
                <a:gd name="T0" fmla="*/ 2147483647 w 255"/>
                <a:gd name="T1" fmla="*/ 2147483647 h 394"/>
                <a:gd name="T2" fmla="*/ 0 w 255"/>
                <a:gd name="T3" fmla="*/ 2147483647 h 394"/>
                <a:gd name="T4" fmla="*/ 2147483647 w 255"/>
                <a:gd name="T5" fmla="*/ 2147483647 h 394"/>
                <a:gd name="T6" fmla="*/ 2147483647 w 255"/>
                <a:gd name="T7" fmla="*/ 2147483647 h 394"/>
                <a:gd name="T8" fmla="*/ 2147483647 w 255"/>
                <a:gd name="T9" fmla="*/ 2147483647 h 394"/>
                <a:gd name="T10" fmla="*/ 2147483647 w 255"/>
                <a:gd name="T11" fmla="*/ 2147483647 h 394"/>
                <a:gd name="T12" fmla="*/ 2147483647 w 255"/>
                <a:gd name="T13" fmla="*/ 2147483647 h 394"/>
                <a:gd name="T14" fmla="*/ 2147483647 w 255"/>
                <a:gd name="T15" fmla="*/ 2147483647 h 394"/>
                <a:gd name="T16" fmla="*/ 2147483647 w 255"/>
                <a:gd name="T17" fmla="*/ 2147483647 h 394"/>
                <a:gd name="T18" fmla="*/ 2147483647 w 255"/>
                <a:gd name="T19" fmla="*/ 2147483647 h 394"/>
                <a:gd name="T20" fmla="*/ 2147483647 w 255"/>
                <a:gd name="T21" fmla="*/ 2147483647 h 394"/>
                <a:gd name="T22" fmla="*/ 2147483647 w 255"/>
                <a:gd name="T23" fmla="*/ 2147483647 h 394"/>
                <a:gd name="T24" fmla="*/ 2147483647 w 255"/>
                <a:gd name="T25" fmla="*/ 2147483647 h 394"/>
                <a:gd name="T26" fmla="*/ 2147483647 w 255"/>
                <a:gd name="T27" fmla="*/ 2147483647 h 394"/>
                <a:gd name="T28" fmla="*/ 2147483647 w 255"/>
                <a:gd name="T29" fmla="*/ 2147483647 h 394"/>
                <a:gd name="T30" fmla="*/ 2147483647 w 255"/>
                <a:gd name="T31" fmla="*/ 2147483647 h 394"/>
                <a:gd name="T32" fmla="*/ 2147483647 w 255"/>
                <a:gd name="T33" fmla="*/ 2147483647 h 394"/>
                <a:gd name="T34" fmla="*/ 2147483647 w 255"/>
                <a:gd name="T35" fmla="*/ 2147483647 h 394"/>
                <a:gd name="T36" fmla="*/ 2147483647 w 255"/>
                <a:gd name="T37" fmla="*/ 2147483647 h 394"/>
                <a:gd name="T38" fmla="*/ 2147483647 w 255"/>
                <a:gd name="T39" fmla="*/ 2147483647 h 394"/>
                <a:gd name="T40" fmla="*/ 2147483647 w 255"/>
                <a:gd name="T41" fmla="*/ 2147483647 h 394"/>
                <a:gd name="T42" fmla="*/ 2147483647 w 255"/>
                <a:gd name="T43" fmla="*/ 2147483647 h 394"/>
                <a:gd name="T44" fmla="*/ 2147483647 w 255"/>
                <a:gd name="T45" fmla="*/ 2147483647 h 394"/>
                <a:gd name="T46" fmla="*/ 2147483647 w 255"/>
                <a:gd name="T47" fmla="*/ 2147483647 h 394"/>
                <a:gd name="T48" fmla="*/ 2147483647 w 255"/>
                <a:gd name="T49" fmla="*/ 2147483647 h 394"/>
                <a:gd name="T50" fmla="*/ 2147483647 w 255"/>
                <a:gd name="T51" fmla="*/ 2147483647 h 394"/>
                <a:gd name="T52" fmla="*/ 2147483647 w 255"/>
                <a:gd name="T53" fmla="*/ 2147483647 h 394"/>
                <a:gd name="T54" fmla="*/ 2147483647 w 255"/>
                <a:gd name="T55" fmla="*/ 2147483647 h 394"/>
                <a:gd name="T56" fmla="*/ 2147483647 w 255"/>
                <a:gd name="T57" fmla="*/ 2147483647 h 394"/>
                <a:gd name="T58" fmla="*/ 2147483647 w 255"/>
                <a:gd name="T59" fmla="*/ 2147483647 h 394"/>
                <a:gd name="T60" fmla="*/ 2147483647 w 255"/>
                <a:gd name="T61" fmla="*/ 2147483647 h 394"/>
                <a:gd name="T62" fmla="*/ 2147483647 w 255"/>
                <a:gd name="T63" fmla="*/ 2147483647 h 394"/>
                <a:gd name="T64" fmla="*/ 2147483647 w 255"/>
                <a:gd name="T65" fmla="*/ 2147483647 h 394"/>
                <a:gd name="T66" fmla="*/ 2147483647 w 255"/>
                <a:gd name="T67" fmla="*/ 2147483647 h 394"/>
                <a:gd name="T68" fmla="*/ 2147483647 w 255"/>
                <a:gd name="T69" fmla="*/ 2147483647 h 394"/>
                <a:gd name="T70" fmla="*/ 2147483647 w 255"/>
                <a:gd name="T71" fmla="*/ 2147483647 h 394"/>
                <a:gd name="T72" fmla="*/ 2147483647 w 255"/>
                <a:gd name="T73" fmla="*/ 2147483647 h 394"/>
                <a:gd name="T74" fmla="*/ 2147483647 w 255"/>
                <a:gd name="T75" fmla="*/ 2147483647 h 394"/>
                <a:gd name="T76" fmla="*/ 2147483647 w 255"/>
                <a:gd name="T77" fmla="*/ 2147483647 h 394"/>
                <a:gd name="T78" fmla="*/ 2147483647 w 255"/>
                <a:gd name="T79" fmla="*/ 2147483647 h 394"/>
                <a:gd name="T80" fmla="*/ 2147483647 w 255"/>
                <a:gd name="T81" fmla="*/ 2147483647 h 394"/>
                <a:gd name="T82" fmla="*/ 2147483647 w 255"/>
                <a:gd name="T83" fmla="*/ 2147483647 h 394"/>
                <a:gd name="T84" fmla="*/ 2147483647 w 255"/>
                <a:gd name="T85" fmla="*/ 2147483647 h 394"/>
                <a:gd name="T86" fmla="*/ 2147483647 w 255"/>
                <a:gd name="T87" fmla="*/ 2147483647 h 394"/>
                <a:gd name="T88" fmla="*/ 2147483647 w 255"/>
                <a:gd name="T89" fmla="*/ 2147483647 h 394"/>
                <a:gd name="T90" fmla="*/ 2147483647 w 255"/>
                <a:gd name="T91" fmla="*/ 2147483647 h 3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55" h="394">
                  <a:moveTo>
                    <a:pt x="247" y="53"/>
                  </a:moveTo>
                  <a:cubicBezTo>
                    <a:pt x="251" y="53"/>
                    <a:pt x="255" y="50"/>
                    <a:pt x="255" y="45"/>
                  </a:cubicBezTo>
                  <a:cubicBezTo>
                    <a:pt x="255" y="19"/>
                    <a:pt x="255" y="19"/>
                    <a:pt x="255" y="19"/>
                  </a:cubicBezTo>
                  <a:cubicBezTo>
                    <a:pt x="255" y="8"/>
                    <a:pt x="246" y="0"/>
                    <a:pt x="235" y="0"/>
                  </a:cubicBezTo>
                  <a:cubicBezTo>
                    <a:pt x="19" y="0"/>
                    <a:pt x="19" y="0"/>
                    <a:pt x="19" y="0"/>
                  </a:cubicBezTo>
                  <a:cubicBezTo>
                    <a:pt x="9" y="0"/>
                    <a:pt x="0" y="8"/>
                    <a:pt x="0" y="19"/>
                  </a:cubicBezTo>
                  <a:cubicBezTo>
                    <a:pt x="0" y="374"/>
                    <a:pt x="0" y="374"/>
                    <a:pt x="0" y="374"/>
                  </a:cubicBezTo>
                  <a:cubicBezTo>
                    <a:pt x="0" y="385"/>
                    <a:pt x="9" y="394"/>
                    <a:pt x="19" y="394"/>
                  </a:cubicBezTo>
                  <a:cubicBezTo>
                    <a:pt x="235" y="394"/>
                    <a:pt x="235" y="394"/>
                    <a:pt x="235" y="394"/>
                  </a:cubicBezTo>
                  <a:cubicBezTo>
                    <a:pt x="246" y="394"/>
                    <a:pt x="255" y="385"/>
                    <a:pt x="255" y="374"/>
                  </a:cubicBezTo>
                  <a:cubicBezTo>
                    <a:pt x="255" y="77"/>
                    <a:pt x="255" y="77"/>
                    <a:pt x="255" y="77"/>
                  </a:cubicBezTo>
                  <a:cubicBezTo>
                    <a:pt x="255" y="73"/>
                    <a:pt x="251" y="69"/>
                    <a:pt x="247" y="69"/>
                  </a:cubicBezTo>
                  <a:cubicBezTo>
                    <a:pt x="242" y="69"/>
                    <a:pt x="239" y="73"/>
                    <a:pt x="239" y="77"/>
                  </a:cubicBezTo>
                  <a:cubicBezTo>
                    <a:pt x="239" y="374"/>
                    <a:pt x="239" y="374"/>
                    <a:pt x="239" y="374"/>
                  </a:cubicBezTo>
                  <a:cubicBezTo>
                    <a:pt x="239" y="376"/>
                    <a:pt x="237" y="378"/>
                    <a:pt x="235" y="378"/>
                  </a:cubicBezTo>
                  <a:cubicBezTo>
                    <a:pt x="19" y="378"/>
                    <a:pt x="19" y="378"/>
                    <a:pt x="19" y="378"/>
                  </a:cubicBezTo>
                  <a:cubicBezTo>
                    <a:pt x="17" y="378"/>
                    <a:pt x="16" y="376"/>
                    <a:pt x="16" y="374"/>
                  </a:cubicBezTo>
                  <a:cubicBezTo>
                    <a:pt x="16" y="19"/>
                    <a:pt x="16" y="19"/>
                    <a:pt x="16" y="19"/>
                  </a:cubicBezTo>
                  <a:cubicBezTo>
                    <a:pt x="16" y="17"/>
                    <a:pt x="17" y="16"/>
                    <a:pt x="19" y="16"/>
                  </a:cubicBezTo>
                  <a:cubicBezTo>
                    <a:pt x="235" y="16"/>
                    <a:pt x="235" y="16"/>
                    <a:pt x="235" y="16"/>
                  </a:cubicBezTo>
                  <a:cubicBezTo>
                    <a:pt x="237" y="16"/>
                    <a:pt x="239" y="17"/>
                    <a:pt x="239" y="19"/>
                  </a:cubicBezTo>
                  <a:cubicBezTo>
                    <a:pt x="239" y="45"/>
                    <a:pt x="239" y="45"/>
                    <a:pt x="239" y="45"/>
                  </a:cubicBezTo>
                  <a:cubicBezTo>
                    <a:pt x="239" y="50"/>
                    <a:pt x="242" y="53"/>
                    <a:pt x="247" y="53"/>
                  </a:cubicBezTo>
                  <a:close/>
                  <a:moveTo>
                    <a:pt x="207" y="115"/>
                  </a:moveTo>
                  <a:cubicBezTo>
                    <a:pt x="199" y="115"/>
                    <a:pt x="193" y="121"/>
                    <a:pt x="193" y="129"/>
                  </a:cubicBezTo>
                  <a:cubicBezTo>
                    <a:pt x="193" y="137"/>
                    <a:pt x="199" y="143"/>
                    <a:pt x="207" y="143"/>
                  </a:cubicBezTo>
                  <a:cubicBezTo>
                    <a:pt x="215" y="143"/>
                    <a:pt x="221" y="137"/>
                    <a:pt x="221" y="129"/>
                  </a:cubicBezTo>
                  <a:cubicBezTo>
                    <a:pt x="221" y="121"/>
                    <a:pt x="215" y="115"/>
                    <a:pt x="207" y="115"/>
                  </a:cubicBezTo>
                  <a:close/>
                  <a:moveTo>
                    <a:pt x="207" y="47"/>
                  </a:moveTo>
                  <a:cubicBezTo>
                    <a:pt x="199" y="47"/>
                    <a:pt x="193" y="53"/>
                    <a:pt x="193" y="61"/>
                  </a:cubicBezTo>
                  <a:cubicBezTo>
                    <a:pt x="193" y="69"/>
                    <a:pt x="199" y="75"/>
                    <a:pt x="207" y="75"/>
                  </a:cubicBezTo>
                  <a:cubicBezTo>
                    <a:pt x="215" y="75"/>
                    <a:pt x="221" y="69"/>
                    <a:pt x="221" y="61"/>
                  </a:cubicBezTo>
                  <a:cubicBezTo>
                    <a:pt x="221" y="53"/>
                    <a:pt x="215" y="47"/>
                    <a:pt x="207" y="47"/>
                  </a:cubicBezTo>
                  <a:close/>
                  <a:moveTo>
                    <a:pt x="207" y="318"/>
                  </a:moveTo>
                  <a:cubicBezTo>
                    <a:pt x="199" y="318"/>
                    <a:pt x="193" y="325"/>
                    <a:pt x="193" y="332"/>
                  </a:cubicBezTo>
                  <a:cubicBezTo>
                    <a:pt x="193" y="340"/>
                    <a:pt x="199" y="346"/>
                    <a:pt x="207" y="346"/>
                  </a:cubicBezTo>
                  <a:cubicBezTo>
                    <a:pt x="215" y="346"/>
                    <a:pt x="221" y="340"/>
                    <a:pt x="221" y="332"/>
                  </a:cubicBezTo>
                  <a:cubicBezTo>
                    <a:pt x="221" y="325"/>
                    <a:pt x="215" y="318"/>
                    <a:pt x="207" y="318"/>
                  </a:cubicBezTo>
                  <a:close/>
                  <a:moveTo>
                    <a:pt x="207" y="183"/>
                  </a:moveTo>
                  <a:cubicBezTo>
                    <a:pt x="199" y="183"/>
                    <a:pt x="193" y="189"/>
                    <a:pt x="193" y="197"/>
                  </a:cubicBezTo>
                  <a:cubicBezTo>
                    <a:pt x="193" y="205"/>
                    <a:pt x="199" y="211"/>
                    <a:pt x="207" y="211"/>
                  </a:cubicBezTo>
                  <a:cubicBezTo>
                    <a:pt x="215" y="211"/>
                    <a:pt x="221" y="205"/>
                    <a:pt x="221" y="197"/>
                  </a:cubicBezTo>
                  <a:cubicBezTo>
                    <a:pt x="221" y="189"/>
                    <a:pt x="215" y="183"/>
                    <a:pt x="207" y="183"/>
                  </a:cubicBezTo>
                  <a:close/>
                  <a:moveTo>
                    <a:pt x="207" y="251"/>
                  </a:moveTo>
                  <a:cubicBezTo>
                    <a:pt x="199" y="251"/>
                    <a:pt x="193" y="257"/>
                    <a:pt x="193" y="265"/>
                  </a:cubicBezTo>
                  <a:cubicBezTo>
                    <a:pt x="193" y="272"/>
                    <a:pt x="199" y="279"/>
                    <a:pt x="207" y="279"/>
                  </a:cubicBezTo>
                  <a:cubicBezTo>
                    <a:pt x="215" y="279"/>
                    <a:pt x="221" y="272"/>
                    <a:pt x="221" y="265"/>
                  </a:cubicBezTo>
                  <a:cubicBezTo>
                    <a:pt x="221" y="257"/>
                    <a:pt x="215" y="251"/>
                    <a:pt x="207" y="251"/>
                  </a:cubicBezTo>
                  <a:close/>
                  <a:moveTo>
                    <a:pt x="178" y="57"/>
                  </a:moveTo>
                  <a:cubicBezTo>
                    <a:pt x="178" y="46"/>
                    <a:pt x="169" y="37"/>
                    <a:pt x="159" y="37"/>
                  </a:cubicBezTo>
                  <a:cubicBezTo>
                    <a:pt x="53" y="37"/>
                    <a:pt x="53" y="37"/>
                    <a:pt x="53" y="37"/>
                  </a:cubicBezTo>
                  <a:cubicBezTo>
                    <a:pt x="43" y="37"/>
                    <a:pt x="34" y="46"/>
                    <a:pt x="34" y="57"/>
                  </a:cubicBezTo>
                  <a:cubicBezTo>
                    <a:pt x="34" y="66"/>
                    <a:pt x="34" y="66"/>
                    <a:pt x="34" y="66"/>
                  </a:cubicBezTo>
                  <a:cubicBezTo>
                    <a:pt x="34" y="76"/>
                    <a:pt x="43" y="85"/>
                    <a:pt x="53" y="85"/>
                  </a:cubicBezTo>
                  <a:cubicBezTo>
                    <a:pt x="159" y="85"/>
                    <a:pt x="159" y="85"/>
                    <a:pt x="159" y="85"/>
                  </a:cubicBezTo>
                  <a:cubicBezTo>
                    <a:pt x="169" y="85"/>
                    <a:pt x="178" y="76"/>
                    <a:pt x="178" y="66"/>
                  </a:cubicBezTo>
                  <a:lnTo>
                    <a:pt x="178" y="57"/>
                  </a:lnTo>
                  <a:close/>
                  <a:moveTo>
                    <a:pt x="162" y="66"/>
                  </a:moveTo>
                  <a:cubicBezTo>
                    <a:pt x="162" y="68"/>
                    <a:pt x="160" y="69"/>
                    <a:pt x="159" y="69"/>
                  </a:cubicBezTo>
                  <a:cubicBezTo>
                    <a:pt x="53" y="69"/>
                    <a:pt x="53" y="69"/>
                    <a:pt x="53" y="69"/>
                  </a:cubicBezTo>
                  <a:cubicBezTo>
                    <a:pt x="51" y="69"/>
                    <a:pt x="50" y="68"/>
                    <a:pt x="50" y="66"/>
                  </a:cubicBezTo>
                  <a:cubicBezTo>
                    <a:pt x="50" y="57"/>
                    <a:pt x="50" y="57"/>
                    <a:pt x="50" y="57"/>
                  </a:cubicBezTo>
                  <a:cubicBezTo>
                    <a:pt x="50" y="55"/>
                    <a:pt x="51" y="53"/>
                    <a:pt x="53" y="53"/>
                  </a:cubicBezTo>
                  <a:cubicBezTo>
                    <a:pt x="159" y="53"/>
                    <a:pt x="159" y="53"/>
                    <a:pt x="159" y="53"/>
                  </a:cubicBezTo>
                  <a:cubicBezTo>
                    <a:pt x="160" y="53"/>
                    <a:pt x="162" y="55"/>
                    <a:pt x="162" y="57"/>
                  </a:cubicBezTo>
                  <a:lnTo>
                    <a:pt x="162" y="66"/>
                  </a:lnTo>
                  <a:close/>
                  <a:moveTo>
                    <a:pt x="178" y="125"/>
                  </a:moveTo>
                  <a:cubicBezTo>
                    <a:pt x="178" y="114"/>
                    <a:pt x="169" y="105"/>
                    <a:pt x="159" y="105"/>
                  </a:cubicBezTo>
                  <a:cubicBezTo>
                    <a:pt x="53" y="105"/>
                    <a:pt x="53" y="105"/>
                    <a:pt x="53" y="105"/>
                  </a:cubicBezTo>
                  <a:cubicBezTo>
                    <a:pt x="43" y="105"/>
                    <a:pt x="34" y="114"/>
                    <a:pt x="34" y="125"/>
                  </a:cubicBezTo>
                  <a:cubicBezTo>
                    <a:pt x="34" y="133"/>
                    <a:pt x="34" y="133"/>
                    <a:pt x="34" y="133"/>
                  </a:cubicBezTo>
                  <a:cubicBezTo>
                    <a:pt x="34" y="144"/>
                    <a:pt x="43" y="153"/>
                    <a:pt x="53" y="153"/>
                  </a:cubicBezTo>
                  <a:cubicBezTo>
                    <a:pt x="159" y="153"/>
                    <a:pt x="159" y="153"/>
                    <a:pt x="159" y="153"/>
                  </a:cubicBezTo>
                  <a:cubicBezTo>
                    <a:pt x="169" y="153"/>
                    <a:pt x="178" y="144"/>
                    <a:pt x="178" y="133"/>
                  </a:cubicBezTo>
                  <a:lnTo>
                    <a:pt x="178" y="125"/>
                  </a:lnTo>
                  <a:close/>
                  <a:moveTo>
                    <a:pt x="162" y="133"/>
                  </a:moveTo>
                  <a:cubicBezTo>
                    <a:pt x="162" y="135"/>
                    <a:pt x="160" y="137"/>
                    <a:pt x="159" y="137"/>
                  </a:cubicBezTo>
                  <a:cubicBezTo>
                    <a:pt x="53" y="137"/>
                    <a:pt x="53" y="137"/>
                    <a:pt x="53" y="137"/>
                  </a:cubicBezTo>
                  <a:cubicBezTo>
                    <a:pt x="51" y="137"/>
                    <a:pt x="50" y="135"/>
                    <a:pt x="50" y="133"/>
                  </a:cubicBezTo>
                  <a:cubicBezTo>
                    <a:pt x="50" y="125"/>
                    <a:pt x="50" y="125"/>
                    <a:pt x="50" y="125"/>
                  </a:cubicBezTo>
                  <a:cubicBezTo>
                    <a:pt x="50" y="123"/>
                    <a:pt x="51" y="121"/>
                    <a:pt x="53" y="121"/>
                  </a:cubicBezTo>
                  <a:cubicBezTo>
                    <a:pt x="159" y="121"/>
                    <a:pt x="159" y="121"/>
                    <a:pt x="159" y="121"/>
                  </a:cubicBezTo>
                  <a:cubicBezTo>
                    <a:pt x="160" y="121"/>
                    <a:pt x="162" y="123"/>
                    <a:pt x="162" y="125"/>
                  </a:cubicBezTo>
                  <a:lnTo>
                    <a:pt x="162" y="133"/>
                  </a:lnTo>
                  <a:close/>
                  <a:moveTo>
                    <a:pt x="178" y="260"/>
                  </a:moveTo>
                  <a:cubicBezTo>
                    <a:pt x="178" y="249"/>
                    <a:pt x="169" y="241"/>
                    <a:pt x="159" y="241"/>
                  </a:cubicBezTo>
                  <a:cubicBezTo>
                    <a:pt x="53" y="241"/>
                    <a:pt x="53" y="241"/>
                    <a:pt x="53" y="241"/>
                  </a:cubicBezTo>
                  <a:cubicBezTo>
                    <a:pt x="43" y="241"/>
                    <a:pt x="34" y="249"/>
                    <a:pt x="34" y="260"/>
                  </a:cubicBezTo>
                  <a:cubicBezTo>
                    <a:pt x="34" y="269"/>
                    <a:pt x="34" y="269"/>
                    <a:pt x="34" y="269"/>
                  </a:cubicBezTo>
                  <a:cubicBezTo>
                    <a:pt x="34" y="280"/>
                    <a:pt x="43" y="288"/>
                    <a:pt x="53" y="288"/>
                  </a:cubicBezTo>
                  <a:cubicBezTo>
                    <a:pt x="159" y="288"/>
                    <a:pt x="159" y="288"/>
                    <a:pt x="159" y="288"/>
                  </a:cubicBezTo>
                  <a:cubicBezTo>
                    <a:pt x="169" y="288"/>
                    <a:pt x="178" y="280"/>
                    <a:pt x="178" y="269"/>
                  </a:cubicBezTo>
                  <a:lnTo>
                    <a:pt x="178" y="260"/>
                  </a:lnTo>
                  <a:close/>
                  <a:moveTo>
                    <a:pt x="162" y="269"/>
                  </a:moveTo>
                  <a:cubicBezTo>
                    <a:pt x="162" y="271"/>
                    <a:pt x="160" y="272"/>
                    <a:pt x="159" y="272"/>
                  </a:cubicBezTo>
                  <a:cubicBezTo>
                    <a:pt x="53" y="272"/>
                    <a:pt x="53" y="272"/>
                    <a:pt x="53" y="272"/>
                  </a:cubicBezTo>
                  <a:cubicBezTo>
                    <a:pt x="51" y="272"/>
                    <a:pt x="50" y="271"/>
                    <a:pt x="50" y="269"/>
                  </a:cubicBezTo>
                  <a:cubicBezTo>
                    <a:pt x="50" y="260"/>
                    <a:pt x="50" y="260"/>
                    <a:pt x="50" y="260"/>
                  </a:cubicBezTo>
                  <a:cubicBezTo>
                    <a:pt x="50" y="258"/>
                    <a:pt x="51" y="257"/>
                    <a:pt x="53" y="257"/>
                  </a:cubicBezTo>
                  <a:cubicBezTo>
                    <a:pt x="159" y="257"/>
                    <a:pt x="159" y="257"/>
                    <a:pt x="159" y="257"/>
                  </a:cubicBezTo>
                  <a:cubicBezTo>
                    <a:pt x="160" y="257"/>
                    <a:pt x="162" y="258"/>
                    <a:pt x="162" y="260"/>
                  </a:cubicBezTo>
                  <a:lnTo>
                    <a:pt x="162" y="269"/>
                  </a:lnTo>
                  <a:close/>
                  <a:moveTo>
                    <a:pt x="178" y="192"/>
                  </a:moveTo>
                  <a:cubicBezTo>
                    <a:pt x="178" y="182"/>
                    <a:pt x="169" y="173"/>
                    <a:pt x="159" y="173"/>
                  </a:cubicBezTo>
                  <a:cubicBezTo>
                    <a:pt x="53" y="173"/>
                    <a:pt x="53" y="173"/>
                    <a:pt x="53" y="173"/>
                  </a:cubicBezTo>
                  <a:cubicBezTo>
                    <a:pt x="43" y="173"/>
                    <a:pt x="34" y="182"/>
                    <a:pt x="34" y="192"/>
                  </a:cubicBezTo>
                  <a:cubicBezTo>
                    <a:pt x="34" y="201"/>
                    <a:pt x="34" y="201"/>
                    <a:pt x="34" y="201"/>
                  </a:cubicBezTo>
                  <a:cubicBezTo>
                    <a:pt x="34" y="212"/>
                    <a:pt x="43" y="221"/>
                    <a:pt x="53" y="221"/>
                  </a:cubicBezTo>
                  <a:cubicBezTo>
                    <a:pt x="159" y="221"/>
                    <a:pt x="159" y="221"/>
                    <a:pt x="159" y="221"/>
                  </a:cubicBezTo>
                  <a:cubicBezTo>
                    <a:pt x="169" y="221"/>
                    <a:pt x="178" y="212"/>
                    <a:pt x="178" y="201"/>
                  </a:cubicBezTo>
                  <a:lnTo>
                    <a:pt x="178" y="192"/>
                  </a:lnTo>
                  <a:close/>
                  <a:moveTo>
                    <a:pt x="162" y="201"/>
                  </a:moveTo>
                  <a:cubicBezTo>
                    <a:pt x="162" y="203"/>
                    <a:pt x="160" y="205"/>
                    <a:pt x="159" y="205"/>
                  </a:cubicBezTo>
                  <a:cubicBezTo>
                    <a:pt x="53" y="205"/>
                    <a:pt x="53" y="205"/>
                    <a:pt x="53" y="205"/>
                  </a:cubicBezTo>
                  <a:cubicBezTo>
                    <a:pt x="51" y="205"/>
                    <a:pt x="50" y="203"/>
                    <a:pt x="50" y="201"/>
                  </a:cubicBezTo>
                  <a:cubicBezTo>
                    <a:pt x="50" y="192"/>
                    <a:pt x="50" y="192"/>
                    <a:pt x="50" y="192"/>
                  </a:cubicBezTo>
                  <a:cubicBezTo>
                    <a:pt x="50" y="190"/>
                    <a:pt x="51" y="189"/>
                    <a:pt x="53" y="189"/>
                  </a:cubicBezTo>
                  <a:cubicBezTo>
                    <a:pt x="159" y="189"/>
                    <a:pt x="159" y="189"/>
                    <a:pt x="159" y="189"/>
                  </a:cubicBezTo>
                  <a:cubicBezTo>
                    <a:pt x="160" y="189"/>
                    <a:pt x="162" y="190"/>
                    <a:pt x="162" y="192"/>
                  </a:cubicBezTo>
                  <a:lnTo>
                    <a:pt x="162" y="201"/>
                  </a:lnTo>
                  <a:close/>
                  <a:moveTo>
                    <a:pt x="159" y="309"/>
                  </a:moveTo>
                  <a:cubicBezTo>
                    <a:pt x="53" y="309"/>
                    <a:pt x="53" y="309"/>
                    <a:pt x="53" y="309"/>
                  </a:cubicBezTo>
                  <a:cubicBezTo>
                    <a:pt x="43" y="309"/>
                    <a:pt x="34" y="317"/>
                    <a:pt x="34" y="328"/>
                  </a:cubicBezTo>
                  <a:cubicBezTo>
                    <a:pt x="34" y="337"/>
                    <a:pt x="34" y="337"/>
                    <a:pt x="34" y="337"/>
                  </a:cubicBezTo>
                  <a:cubicBezTo>
                    <a:pt x="34" y="348"/>
                    <a:pt x="43" y="356"/>
                    <a:pt x="53" y="356"/>
                  </a:cubicBezTo>
                  <a:cubicBezTo>
                    <a:pt x="159" y="356"/>
                    <a:pt x="159" y="356"/>
                    <a:pt x="159" y="356"/>
                  </a:cubicBezTo>
                  <a:cubicBezTo>
                    <a:pt x="169" y="356"/>
                    <a:pt x="178" y="348"/>
                    <a:pt x="178" y="337"/>
                  </a:cubicBezTo>
                  <a:cubicBezTo>
                    <a:pt x="178" y="328"/>
                    <a:pt x="178" y="328"/>
                    <a:pt x="178" y="328"/>
                  </a:cubicBezTo>
                  <a:cubicBezTo>
                    <a:pt x="178" y="317"/>
                    <a:pt x="169" y="309"/>
                    <a:pt x="159" y="309"/>
                  </a:cubicBezTo>
                  <a:close/>
                  <a:moveTo>
                    <a:pt x="162" y="337"/>
                  </a:moveTo>
                  <a:cubicBezTo>
                    <a:pt x="162" y="339"/>
                    <a:pt x="160" y="340"/>
                    <a:pt x="159" y="340"/>
                  </a:cubicBezTo>
                  <a:cubicBezTo>
                    <a:pt x="53" y="340"/>
                    <a:pt x="53" y="340"/>
                    <a:pt x="53" y="340"/>
                  </a:cubicBezTo>
                  <a:cubicBezTo>
                    <a:pt x="51" y="340"/>
                    <a:pt x="50" y="339"/>
                    <a:pt x="50" y="337"/>
                  </a:cubicBezTo>
                  <a:cubicBezTo>
                    <a:pt x="50" y="328"/>
                    <a:pt x="50" y="328"/>
                    <a:pt x="50" y="328"/>
                  </a:cubicBezTo>
                  <a:cubicBezTo>
                    <a:pt x="50" y="326"/>
                    <a:pt x="51" y="325"/>
                    <a:pt x="53" y="325"/>
                  </a:cubicBezTo>
                  <a:cubicBezTo>
                    <a:pt x="159" y="325"/>
                    <a:pt x="159" y="325"/>
                    <a:pt x="159" y="325"/>
                  </a:cubicBezTo>
                  <a:cubicBezTo>
                    <a:pt x="160" y="325"/>
                    <a:pt x="162" y="326"/>
                    <a:pt x="162" y="328"/>
                  </a:cubicBezTo>
                  <a:lnTo>
                    <a:pt x="162" y="337"/>
                  </a:lnTo>
                  <a:close/>
                </a:path>
              </a:pathLst>
            </a:custGeom>
            <a:solidFill>
              <a:schemeClr val="bg1">
                <a:lumMod val="85000"/>
              </a:schemeClr>
            </a:solidFill>
            <a:ln>
              <a:noFill/>
            </a:ln>
          </p:spPr>
          <p:txBody>
            <a:bodyPr/>
            <a:lstStyle/>
            <a:p>
              <a:endParaRPr lang="en-US"/>
            </a:p>
          </p:txBody>
        </p:sp>
        <p:sp>
          <p:nvSpPr>
            <p:cNvPr id="49" name="Freeform 3"/>
            <p:cNvSpPr>
              <a:spLocks noChangeAspect="1" noEditPoints="1"/>
            </p:cNvSpPr>
            <p:nvPr/>
          </p:nvSpPr>
          <p:spPr bwMode="auto">
            <a:xfrm>
              <a:off x="5299292" y="5296157"/>
              <a:ext cx="468581" cy="723886"/>
            </a:xfrm>
            <a:custGeom>
              <a:avLst/>
              <a:gdLst>
                <a:gd name="T0" fmla="*/ 2147483647 w 255"/>
                <a:gd name="T1" fmla="*/ 2147483647 h 394"/>
                <a:gd name="T2" fmla="*/ 0 w 255"/>
                <a:gd name="T3" fmla="*/ 2147483647 h 394"/>
                <a:gd name="T4" fmla="*/ 2147483647 w 255"/>
                <a:gd name="T5" fmla="*/ 2147483647 h 394"/>
                <a:gd name="T6" fmla="*/ 2147483647 w 255"/>
                <a:gd name="T7" fmla="*/ 2147483647 h 394"/>
                <a:gd name="T8" fmla="*/ 2147483647 w 255"/>
                <a:gd name="T9" fmla="*/ 2147483647 h 394"/>
                <a:gd name="T10" fmla="*/ 2147483647 w 255"/>
                <a:gd name="T11" fmla="*/ 2147483647 h 394"/>
                <a:gd name="T12" fmla="*/ 2147483647 w 255"/>
                <a:gd name="T13" fmla="*/ 2147483647 h 394"/>
                <a:gd name="T14" fmla="*/ 2147483647 w 255"/>
                <a:gd name="T15" fmla="*/ 2147483647 h 394"/>
                <a:gd name="T16" fmla="*/ 2147483647 w 255"/>
                <a:gd name="T17" fmla="*/ 2147483647 h 394"/>
                <a:gd name="T18" fmla="*/ 2147483647 w 255"/>
                <a:gd name="T19" fmla="*/ 2147483647 h 394"/>
                <a:gd name="T20" fmla="*/ 2147483647 w 255"/>
                <a:gd name="T21" fmla="*/ 2147483647 h 394"/>
                <a:gd name="T22" fmla="*/ 2147483647 w 255"/>
                <a:gd name="T23" fmla="*/ 2147483647 h 394"/>
                <a:gd name="T24" fmla="*/ 2147483647 w 255"/>
                <a:gd name="T25" fmla="*/ 2147483647 h 394"/>
                <a:gd name="T26" fmla="*/ 2147483647 w 255"/>
                <a:gd name="T27" fmla="*/ 2147483647 h 394"/>
                <a:gd name="T28" fmla="*/ 2147483647 w 255"/>
                <a:gd name="T29" fmla="*/ 2147483647 h 394"/>
                <a:gd name="T30" fmla="*/ 2147483647 w 255"/>
                <a:gd name="T31" fmla="*/ 2147483647 h 394"/>
                <a:gd name="T32" fmla="*/ 2147483647 w 255"/>
                <a:gd name="T33" fmla="*/ 2147483647 h 394"/>
                <a:gd name="T34" fmla="*/ 2147483647 w 255"/>
                <a:gd name="T35" fmla="*/ 2147483647 h 394"/>
                <a:gd name="T36" fmla="*/ 2147483647 w 255"/>
                <a:gd name="T37" fmla="*/ 2147483647 h 394"/>
                <a:gd name="T38" fmla="*/ 2147483647 w 255"/>
                <a:gd name="T39" fmla="*/ 2147483647 h 394"/>
                <a:gd name="T40" fmla="*/ 2147483647 w 255"/>
                <a:gd name="T41" fmla="*/ 2147483647 h 394"/>
                <a:gd name="T42" fmla="*/ 2147483647 w 255"/>
                <a:gd name="T43" fmla="*/ 2147483647 h 394"/>
                <a:gd name="T44" fmla="*/ 2147483647 w 255"/>
                <a:gd name="T45" fmla="*/ 2147483647 h 394"/>
                <a:gd name="T46" fmla="*/ 2147483647 w 255"/>
                <a:gd name="T47" fmla="*/ 2147483647 h 394"/>
                <a:gd name="T48" fmla="*/ 2147483647 w 255"/>
                <a:gd name="T49" fmla="*/ 2147483647 h 394"/>
                <a:gd name="T50" fmla="*/ 2147483647 w 255"/>
                <a:gd name="T51" fmla="*/ 2147483647 h 394"/>
                <a:gd name="T52" fmla="*/ 2147483647 w 255"/>
                <a:gd name="T53" fmla="*/ 2147483647 h 394"/>
                <a:gd name="T54" fmla="*/ 2147483647 w 255"/>
                <a:gd name="T55" fmla="*/ 2147483647 h 394"/>
                <a:gd name="T56" fmla="*/ 2147483647 w 255"/>
                <a:gd name="T57" fmla="*/ 2147483647 h 394"/>
                <a:gd name="T58" fmla="*/ 2147483647 w 255"/>
                <a:gd name="T59" fmla="*/ 2147483647 h 394"/>
                <a:gd name="T60" fmla="*/ 2147483647 w 255"/>
                <a:gd name="T61" fmla="*/ 2147483647 h 394"/>
                <a:gd name="T62" fmla="*/ 2147483647 w 255"/>
                <a:gd name="T63" fmla="*/ 2147483647 h 394"/>
                <a:gd name="T64" fmla="*/ 2147483647 w 255"/>
                <a:gd name="T65" fmla="*/ 2147483647 h 394"/>
                <a:gd name="T66" fmla="*/ 2147483647 w 255"/>
                <a:gd name="T67" fmla="*/ 2147483647 h 394"/>
                <a:gd name="T68" fmla="*/ 2147483647 w 255"/>
                <a:gd name="T69" fmla="*/ 2147483647 h 394"/>
                <a:gd name="T70" fmla="*/ 2147483647 w 255"/>
                <a:gd name="T71" fmla="*/ 2147483647 h 394"/>
                <a:gd name="T72" fmla="*/ 2147483647 w 255"/>
                <a:gd name="T73" fmla="*/ 2147483647 h 394"/>
                <a:gd name="T74" fmla="*/ 2147483647 w 255"/>
                <a:gd name="T75" fmla="*/ 2147483647 h 394"/>
                <a:gd name="T76" fmla="*/ 2147483647 w 255"/>
                <a:gd name="T77" fmla="*/ 2147483647 h 394"/>
                <a:gd name="T78" fmla="*/ 2147483647 w 255"/>
                <a:gd name="T79" fmla="*/ 2147483647 h 394"/>
                <a:gd name="T80" fmla="*/ 2147483647 w 255"/>
                <a:gd name="T81" fmla="*/ 2147483647 h 394"/>
                <a:gd name="T82" fmla="*/ 2147483647 w 255"/>
                <a:gd name="T83" fmla="*/ 2147483647 h 394"/>
                <a:gd name="T84" fmla="*/ 2147483647 w 255"/>
                <a:gd name="T85" fmla="*/ 2147483647 h 394"/>
                <a:gd name="T86" fmla="*/ 2147483647 w 255"/>
                <a:gd name="T87" fmla="*/ 2147483647 h 394"/>
                <a:gd name="T88" fmla="*/ 2147483647 w 255"/>
                <a:gd name="T89" fmla="*/ 2147483647 h 394"/>
                <a:gd name="T90" fmla="*/ 2147483647 w 255"/>
                <a:gd name="T91" fmla="*/ 2147483647 h 3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55" h="394">
                  <a:moveTo>
                    <a:pt x="247" y="53"/>
                  </a:moveTo>
                  <a:cubicBezTo>
                    <a:pt x="251" y="53"/>
                    <a:pt x="255" y="50"/>
                    <a:pt x="255" y="45"/>
                  </a:cubicBezTo>
                  <a:cubicBezTo>
                    <a:pt x="255" y="19"/>
                    <a:pt x="255" y="19"/>
                    <a:pt x="255" y="19"/>
                  </a:cubicBezTo>
                  <a:cubicBezTo>
                    <a:pt x="255" y="8"/>
                    <a:pt x="246" y="0"/>
                    <a:pt x="235" y="0"/>
                  </a:cubicBezTo>
                  <a:cubicBezTo>
                    <a:pt x="19" y="0"/>
                    <a:pt x="19" y="0"/>
                    <a:pt x="19" y="0"/>
                  </a:cubicBezTo>
                  <a:cubicBezTo>
                    <a:pt x="9" y="0"/>
                    <a:pt x="0" y="8"/>
                    <a:pt x="0" y="19"/>
                  </a:cubicBezTo>
                  <a:cubicBezTo>
                    <a:pt x="0" y="374"/>
                    <a:pt x="0" y="374"/>
                    <a:pt x="0" y="374"/>
                  </a:cubicBezTo>
                  <a:cubicBezTo>
                    <a:pt x="0" y="385"/>
                    <a:pt x="9" y="394"/>
                    <a:pt x="19" y="394"/>
                  </a:cubicBezTo>
                  <a:cubicBezTo>
                    <a:pt x="235" y="394"/>
                    <a:pt x="235" y="394"/>
                    <a:pt x="235" y="394"/>
                  </a:cubicBezTo>
                  <a:cubicBezTo>
                    <a:pt x="246" y="394"/>
                    <a:pt x="255" y="385"/>
                    <a:pt x="255" y="374"/>
                  </a:cubicBezTo>
                  <a:cubicBezTo>
                    <a:pt x="255" y="77"/>
                    <a:pt x="255" y="77"/>
                    <a:pt x="255" y="77"/>
                  </a:cubicBezTo>
                  <a:cubicBezTo>
                    <a:pt x="255" y="73"/>
                    <a:pt x="251" y="69"/>
                    <a:pt x="247" y="69"/>
                  </a:cubicBezTo>
                  <a:cubicBezTo>
                    <a:pt x="242" y="69"/>
                    <a:pt x="239" y="73"/>
                    <a:pt x="239" y="77"/>
                  </a:cubicBezTo>
                  <a:cubicBezTo>
                    <a:pt x="239" y="374"/>
                    <a:pt x="239" y="374"/>
                    <a:pt x="239" y="374"/>
                  </a:cubicBezTo>
                  <a:cubicBezTo>
                    <a:pt x="239" y="376"/>
                    <a:pt x="237" y="378"/>
                    <a:pt x="235" y="378"/>
                  </a:cubicBezTo>
                  <a:cubicBezTo>
                    <a:pt x="19" y="378"/>
                    <a:pt x="19" y="378"/>
                    <a:pt x="19" y="378"/>
                  </a:cubicBezTo>
                  <a:cubicBezTo>
                    <a:pt x="17" y="378"/>
                    <a:pt x="16" y="376"/>
                    <a:pt x="16" y="374"/>
                  </a:cubicBezTo>
                  <a:cubicBezTo>
                    <a:pt x="16" y="19"/>
                    <a:pt x="16" y="19"/>
                    <a:pt x="16" y="19"/>
                  </a:cubicBezTo>
                  <a:cubicBezTo>
                    <a:pt x="16" y="17"/>
                    <a:pt x="17" y="16"/>
                    <a:pt x="19" y="16"/>
                  </a:cubicBezTo>
                  <a:cubicBezTo>
                    <a:pt x="235" y="16"/>
                    <a:pt x="235" y="16"/>
                    <a:pt x="235" y="16"/>
                  </a:cubicBezTo>
                  <a:cubicBezTo>
                    <a:pt x="237" y="16"/>
                    <a:pt x="239" y="17"/>
                    <a:pt x="239" y="19"/>
                  </a:cubicBezTo>
                  <a:cubicBezTo>
                    <a:pt x="239" y="45"/>
                    <a:pt x="239" y="45"/>
                    <a:pt x="239" y="45"/>
                  </a:cubicBezTo>
                  <a:cubicBezTo>
                    <a:pt x="239" y="50"/>
                    <a:pt x="242" y="53"/>
                    <a:pt x="247" y="53"/>
                  </a:cubicBezTo>
                  <a:close/>
                  <a:moveTo>
                    <a:pt x="207" y="115"/>
                  </a:moveTo>
                  <a:cubicBezTo>
                    <a:pt x="199" y="115"/>
                    <a:pt x="193" y="121"/>
                    <a:pt x="193" y="129"/>
                  </a:cubicBezTo>
                  <a:cubicBezTo>
                    <a:pt x="193" y="137"/>
                    <a:pt x="199" y="143"/>
                    <a:pt x="207" y="143"/>
                  </a:cubicBezTo>
                  <a:cubicBezTo>
                    <a:pt x="215" y="143"/>
                    <a:pt x="221" y="137"/>
                    <a:pt x="221" y="129"/>
                  </a:cubicBezTo>
                  <a:cubicBezTo>
                    <a:pt x="221" y="121"/>
                    <a:pt x="215" y="115"/>
                    <a:pt x="207" y="115"/>
                  </a:cubicBezTo>
                  <a:close/>
                  <a:moveTo>
                    <a:pt x="207" y="47"/>
                  </a:moveTo>
                  <a:cubicBezTo>
                    <a:pt x="199" y="47"/>
                    <a:pt x="193" y="53"/>
                    <a:pt x="193" y="61"/>
                  </a:cubicBezTo>
                  <a:cubicBezTo>
                    <a:pt x="193" y="69"/>
                    <a:pt x="199" y="75"/>
                    <a:pt x="207" y="75"/>
                  </a:cubicBezTo>
                  <a:cubicBezTo>
                    <a:pt x="215" y="75"/>
                    <a:pt x="221" y="69"/>
                    <a:pt x="221" y="61"/>
                  </a:cubicBezTo>
                  <a:cubicBezTo>
                    <a:pt x="221" y="53"/>
                    <a:pt x="215" y="47"/>
                    <a:pt x="207" y="47"/>
                  </a:cubicBezTo>
                  <a:close/>
                  <a:moveTo>
                    <a:pt x="207" y="318"/>
                  </a:moveTo>
                  <a:cubicBezTo>
                    <a:pt x="199" y="318"/>
                    <a:pt x="193" y="325"/>
                    <a:pt x="193" y="332"/>
                  </a:cubicBezTo>
                  <a:cubicBezTo>
                    <a:pt x="193" y="340"/>
                    <a:pt x="199" y="346"/>
                    <a:pt x="207" y="346"/>
                  </a:cubicBezTo>
                  <a:cubicBezTo>
                    <a:pt x="215" y="346"/>
                    <a:pt x="221" y="340"/>
                    <a:pt x="221" y="332"/>
                  </a:cubicBezTo>
                  <a:cubicBezTo>
                    <a:pt x="221" y="325"/>
                    <a:pt x="215" y="318"/>
                    <a:pt x="207" y="318"/>
                  </a:cubicBezTo>
                  <a:close/>
                  <a:moveTo>
                    <a:pt x="207" y="183"/>
                  </a:moveTo>
                  <a:cubicBezTo>
                    <a:pt x="199" y="183"/>
                    <a:pt x="193" y="189"/>
                    <a:pt x="193" y="197"/>
                  </a:cubicBezTo>
                  <a:cubicBezTo>
                    <a:pt x="193" y="205"/>
                    <a:pt x="199" y="211"/>
                    <a:pt x="207" y="211"/>
                  </a:cubicBezTo>
                  <a:cubicBezTo>
                    <a:pt x="215" y="211"/>
                    <a:pt x="221" y="205"/>
                    <a:pt x="221" y="197"/>
                  </a:cubicBezTo>
                  <a:cubicBezTo>
                    <a:pt x="221" y="189"/>
                    <a:pt x="215" y="183"/>
                    <a:pt x="207" y="183"/>
                  </a:cubicBezTo>
                  <a:close/>
                  <a:moveTo>
                    <a:pt x="207" y="251"/>
                  </a:moveTo>
                  <a:cubicBezTo>
                    <a:pt x="199" y="251"/>
                    <a:pt x="193" y="257"/>
                    <a:pt x="193" y="265"/>
                  </a:cubicBezTo>
                  <a:cubicBezTo>
                    <a:pt x="193" y="272"/>
                    <a:pt x="199" y="279"/>
                    <a:pt x="207" y="279"/>
                  </a:cubicBezTo>
                  <a:cubicBezTo>
                    <a:pt x="215" y="279"/>
                    <a:pt x="221" y="272"/>
                    <a:pt x="221" y="265"/>
                  </a:cubicBezTo>
                  <a:cubicBezTo>
                    <a:pt x="221" y="257"/>
                    <a:pt x="215" y="251"/>
                    <a:pt x="207" y="251"/>
                  </a:cubicBezTo>
                  <a:close/>
                  <a:moveTo>
                    <a:pt x="178" y="57"/>
                  </a:moveTo>
                  <a:cubicBezTo>
                    <a:pt x="178" y="46"/>
                    <a:pt x="169" y="37"/>
                    <a:pt x="159" y="37"/>
                  </a:cubicBezTo>
                  <a:cubicBezTo>
                    <a:pt x="53" y="37"/>
                    <a:pt x="53" y="37"/>
                    <a:pt x="53" y="37"/>
                  </a:cubicBezTo>
                  <a:cubicBezTo>
                    <a:pt x="43" y="37"/>
                    <a:pt x="34" y="46"/>
                    <a:pt x="34" y="57"/>
                  </a:cubicBezTo>
                  <a:cubicBezTo>
                    <a:pt x="34" y="66"/>
                    <a:pt x="34" y="66"/>
                    <a:pt x="34" y="66"/>
                  </a:cubicBezTo>
                  <a:cubicBezTo>
                    <a:pt x="34" y="76"/>
                    <a:pt x="43" y="85"/>
                    <a:pt x="53" y="85"/>
                  </a:cubicBezTo>
                  <a:cubicBezTo>
                    <a:pt x="159" y="85"/>
                    <a:pt x="159" y="85"/>
                    <a:pt x="159" y="85"/>
                  </a:cubicBezTo>
                  <a:cubicBezTo>
                    <a:pt x="169" y="85"/>
                    <a:pt x="178" y="76"/>
                    <a:pt x="178" y="66"/>
                  </a:cubicBezTo>
                  <a:lnTo>
                    <a:pt x="178" y="57"/>
                  </a:lnTo>
                  <a:close/>
                  <a:moveTo>
                    <a:pt x="162" y="66"/>
                  </a:moveTo>
                  <a:cubicBezTo>
                    <a:pt x="162" y="68"/>
                    <a:pt x="160" y="69"/>
                    <a:pt x="159" y="69"/>
                  </a:cubicBezTo>
                  <a:cubicBezTo>
                    <a:pt x="53" y="69"/>
                    <a:pt x="53" y="69"/>
                    <a:pt x="53" y="69"/>
                  </a:cubicBezTo>
                  <a:cubicBezTo>
                    <a:pt x="51" y="69"/>
                    <a:pt x="50" y="68"/>
                    <a:pt x="50" y="66"/>
                  </a:cubicBezTo>
                  <a:cubicBezTo>
                    <a:pt x="50" y="57"/>
                    <a:pt x="50" y="57"/>
                    <a:pt x="50" y="57"/>
                  </a:cubicBezTo>
                  <a:cubicBezTo>
                    <a:pt x="50" y="55"/>
                    <a:pt x="51" y="53"/>
                    <a:pt x="53" y="53"/>
                  </a:cubicBezTo>
                  <a:cubicBezTo>
                    <a:pt x="159" y="53"/>
                    <a:pt x="159" y="53"/>
                    <a:pt x="159" y="53"/>
                  </a:cubicBezTo>
                  <a:cubicBezTo>
                    <a:pt x="160" y="53"/>
                    <a:pt x="162" y="55"/>
                    <a:pt x="162" y="57"/>
                  </a:cubicBezTo>
                  <a:lnTo>
                    <a:pt x="162" y="66"/>
                  </a:lnTo>
                  <a:close/>
                  <a:moveTo>
                    <a:pt x="178" y="125"/>
                  </a:moveTo>
                  <a:cubicBezTo>
                    <a:pt x="178" y="114"/>
                    <a:pt x="169" y="105"/>
                    <a:pt x="159" y="105"/>
                  </a:cubicBezTo>
                  <a:cubicBezTo>
                    <a:pt x="53" y="105"/>
                    <a:pt x="53" y="105"/>
                    <a:pt x="53" y="105"/>
                  </a:cubicBezTo>
                  <a:cubicBezTo>
                    <a:pt x="43" y="105"/>
                    <a:pt x="34" y="114"/>
                    <a:pt x="34" y="125"/>
                  </a:cubicBezTo>
                  <a:cubicBezTo>
                    <a:pt x="34" y="133"/>
                    <a:pt x="34" y="133"/>
                    <a:pt x="34" y="133"/>
                  </a:cubicBezTo>
                  <a:cubicBezTo>
                    <a:pt x="34" y="144"/>
                    <a:pt x="43" y="153"/>
                    <a:pt x="53" y="153"/>
                  </a:cubicBezTo>
                  <a:cubicBezTo>
                    <a:pt x="159" y="153"/>
                    <a:pt x="159" y="153"/>
                    <a:pt x="159" y="153"/>
                  </a:cubicBezTo>
                  <a:cubicBezTo>
                    <a:pt x="169" y="153"/>
                    <a:pt x="178" y="144"/>
                    <a:pt x="178" y="133"/>
                  </a:cubicBezTo>
                  <a:lnTo>
                    <a:pt x="178" y="125"/>
                  </a:lnTo>
                  <a:close/>
                  <a:moveTo>
                    <a:pt x="162" y="133"/>
                  </a:moveTo>
                  <a:cubicBezTo>
                    <a:pt x="162" y="135"/>
                    <a:pt x="160" y="137"/>
                    <a:pt x="159" y="137"/>
                  </a:cubicBezTo>
                  <a:cubicBezTo>
                    <a:pt x="53" y="137"/>
                    <a:pt x="53" y="137"/>
                    <a:pt x="53" y="137"/>
                  </a:cubicBezTo>
                  <a:cubicBezTo>
                    <a:pt x="51" y="137"/>
                    <a:pt x="50" y="135"/>
                    <a:pt x="50" y="133"/>
                  </a:cubicBezTo>
                  <a:cubicBezTo>
                    <a:pt x="50" y="125"/>
                    <a:pt x="50" y="125"/>
                    <a:pt x="50" y="125"/>
                  </a:cubicBezTo>
                  <a:cubicBezTo>
                    <a:pt x="50" y="123"/>
                    <a:pt x="51" y="121"/>
                    <a:pt x="53" y="121"/>
                  </a:cubicBezTo>
                  <a:cubicBezTo>
                    <a:pt x="159" y="121"/>
                    <a:pt x="159" y="121"/>
                    <a:pt x="159" y="121"/>
                  </a:cubicBezTo>
                  <a:cubicBezTo>
                    <a:pt x="160" y="121"/>
                    <a:pt x="162" y="123"/>
                    <a:pt x="162" y="125"/>
                  </a:cubicBezTo>
                  <a:lnTo>
                    <a:pt x="162" y="133"/>
                  </a:lnTo>
                  <a:close/>
                  <a:moveTo>
                    <a:pt x="178" y="260"/>
                  </a:moveTo>
                  <a:cubicBezTo>
                    <a:pt x="178" y="249"/>
                    <a:pt x="169" y="241"/>
                    <a:pt x="159" y="241"/>
                  </a:cubicBezTo>
                  <a:cubicBezTo>
                    <a:pt x="53" y="241"/>
                    <a:pt x="53" y="241"/>
                    <a:pt x="53" y="241"/>
                  </a:cubicBezTo>
                  <a:cubicBezTo>
                    <a:pt x="43" y="241"/>
                    <a:pt x="34" y="249"/>
                    <a:pt x="34" y="260"/>
                  </a:cubicBezTo>
                  <a:cubicBezTo>
                    <a:pt x="34" y="269"/>
                    <a:pt x="34" y="269"/>
                    <a:pt x="34" y="269"/>
                  </a:cubicBezTo>
                  <a:cubicBezTo>
                    <a:pt x="34" y="280"/>
                    <a:pt x="43" y="288"/>
                    <a:pt x="53" y="288"/>
                  </a:cubicBezTo>
                  <a:cubicBezTo>
                    <a:pt x="159" y="288"/>
                    <a:pt x="159" y="288"/>
                    <a:pt x="159" y="288"/>
                  </a:cubicBezTo>
                  <a:cubicBezTo>
                    <a:pt x="169" y="288"/>
                    <a:pt x="178" y="280"/>
                    <a:pt x="178" y="269"/>
                  </a:cubicBezTo>
                  <a:lnTo>
                    <a:pt x="178" y="260"/>
                  </a:lnTo>
                  <a:close/>
                  <a:moveTo>
                    <a:pt x="162" y="269"/>
                  </a:moveTo>
                  <a:cubicBezTo>
                    <a:pt x="162" y="271"/>
                    <a:pt x="160" y="272"/>
                    <a:pt x="159" y="272"/>
                  </a:cubicBezTo>
                  <a:cubicBezTo>
                    <a:pt x="53" y="272"/>
                    <a:pt x="53" y="272"/>
                    <a:pt x="53" y="272"/>
                  </a:cubicBezTo>
                  <a:cubicBezTo>
                    <a:pt x="51" y="272"/>
                    <a:pt x="50" y="271"/>
                    <a:pt x="50" y="269"/>
                  </a:cubicBezTo>
                  <a:cubicBezTo>
                    <a:pt x="50" y="260"/>
                    <a:pt x="50" y="260"/>
                    <a:pt x="50" y="260"/>
                  </a:cubicBezTo>
                  <a:cubicBezTo>
                    <a:pt x="50" y="258"/>
                    <a:pt x="51" y="257"/>
                    <a:pt x="53" y="257"/>
                  </a:cubicBezTo>
                  <a:cubicBezTo>
                    <a:pt x="159" y="257"/>
                    <a:pt x="159" y="257"/>
                    <a:pt x="159" y="257"/>
                  </a:cubicBezTo>
                  <a:cubicBezTo>
                    <a:pt x="160" y="257"/>
                    <a:pt x="162" y="258"/>
                    <a:pt x="162" y="260"/>
                  </a:cubicBezTo>
                  <a:lnTo>
                    <a:pt x="162" y="269"/>
                  </a:lnTo>
                  <a:close/>
                  <a:moveTo>
                    <a:pt x="178" y="192"/>
                  </a:moveTo>
                  <a:cubicBezTo>
                    <a:pt x="178" y="182"/>
                    <a:pt x="169" y="173"/>
                    <a:pt x="159" y="173"/>
                  </a:cubicBezTo>
                  <a:cubicBezTo>
                    <a:pt x="53" y="173"/>
                    <a:pt x="53" y="173"/>
                    <a:pt x="53" y="173"/>
                  </a:cubicBezTo>
                  <a:cubicBezTo>
                    <a:pt x="43" y="173"/>
                    <a:pt x="34" y="182"/>
                    <a:pt x="34" y="192"/>
                  </a:cubicBezTo>
                  <a:cubicBezTo>
                    <a:pt x="34" y="201"/>
                    <a:pt x="34" y="201"/>
                    <a:pt x="34" y="201"/>
                  </a:cubicBezTo>
                  <a:cubicBezTo>
                    <a:pt x="34" y="212"/>
                    <a:pt x="43" y="221"/>
                    <a:pt x="53" y="221"/>
                  </a:cubicBezTo>
                  <a:cubicBezTo>
                    <a:pt x="159" y="221"/>
                    <a:pt x="159" y="221"/>
                    <a:pt x="159" y="221"/>
                  </a:cubicBezTo>
                  <a:cubicBezTo>
                    <a:pt x="169" y="221"/>
                    <a:pt x="178" y="212"/>
                    <a:pt x="178" y="201"/>
                  </a:cubicBezTo>
                  <a:lnTo>
                    <a:pt x="178" y="192"/>
                  </a:lnTo>
                  <a:close/>
                  <a:moveTo>
                    <a:pt x="162" y="201"/>
                  </a:moveTo>
                  <a:cubicBezTo>
                    <a:pt x="162" y="203"/>
                    <a:pt x="160" y="205"/>
                    <a:pt x="159" y="205"/>
                  </a:cubicBezTo>
                  <a:cubicBezTo>
                    <a:pt x="53" y="205"/>
                    <a:pt x="53" y="205"/>
                    <a:pt x="53" y="205"/>
                  </a:cubicBezTo>
                  <a:cubicBezTo>
                    <a:pt x="51" y="205"/>
                    <a:pt x="50" y="203"/>
                    <a:pt x="50" y="201"/>
                  </a:cubicBezTo>
                  <a:cubicBezTo>
                    <a:pt x="50" y="192"/>
                    <a:pt x="50" y="192"/>
                    <a:pt x="50" y="192"/>
                  </a:cubicBezTo>
                  <a:cubicBezTo>
                    <a:pt x="50" y="190"/>
                    <a:pt x="51" y="189"/>
                    <a:pt x="53" y="189"/>
                  </a:cubicBezTo>
                  <a:cubicBezTo>
                    <a:pt x="159" y="189"/>
                    <a:pt x="159" y="189"/>
                    <a:pt x="159" y="189"/>
                  </a:cubicBezTo>
                  <a:cubicBezTo>
                    <a:pt x="160" y="189"/>
                    <a:pt x="162" y="190"/>
                    <a:pt x="162" y="192"/>
                  </a:cubicBezTo>
                  <a:lnTo>
                    <a:pt x="162" y="201"/>
                  </a:lnTo>
                  <a:close/>
                  <a:moveTo>
                    <a:pt x="159" y="309"/>
                  </a:moveTo>
                  <a:cubicBezTo>
                    <a:pt x="53" y="309"/>
                    <a:pt x="53" y="309"/>
                    <a:pt x="53" y="309"/>
                  </a:cubicBezTo>
                  <a:cubicBezTo>
                    <a:pt x="43" y="309"/>
                    <a:pt x="34" y="317"/>
                    <a:pt x="34" y="328"/>
                  </a:cubicBezTo>
                  <a:cubicBezTo>
                    <a:pt x="34" y="337"/>
                    <a:pt x="34" y="337"/>
                    <a:pt x="34" y="337"/>
                  </a:cubicBezTo>
                  <a:cubicBezTo>
                    <a:pt x="34" y="348"/>
                    <a:pt x="43" y="356"/>
                    <a:pt x="53" y="356"/>
                  </a:cubicBezTo>
                  <a:cubicBezTo>
                    <a:pt x="159" y="356"/>
                    <a:pt x="159" y="356"/>
                    <a:pt x="159" y="356"/>
                  </a:cubicBezTo>
                  <a:cubicBezTo>
                    <a:pt x="169" y="356"/>
                    <a:pt x="178" y="348"/>
                    <a:pt x="178" y="337"/>
                  </a:cubicBezTo>
                  <a:cubicBezTo>
                    <a:pt x="178" y="328"/>
                    <a:pt x="178" y="328"/>
                    <a:pt x="178" y="328"/>
                  </a:cubicBezTo>
                  <a:cubicBezTo>
                    <a:pt x="178" y="317"/>
                    <a:pt x="169" y="309"/>
                    <a:pt x="159" y="309"/>
                  </a:cubicBezTo>
                  <a:close/>
                  <a:moveTo>
                    <a:pt x="162" y="337"/>
                  </a:moveTo>
                  <a:cubicBezTo>
                    <a:pt x="162" y="339"/>
                    <a:pt x="160" y="340"/>
                    <a:pt x="159" y="340"/>
                  </a:cubicBezTo>
                  <a:cubicBezTo>
                    <a:pt x="53" y="340"/>
                    <a:pt x="53" y="340"/>
                    <a:pt x="53" y="340"/>
                  </a:cubicBezTo>
                  <a:cubicBezTo>
                    <a:pt x="51" y="340"/>
                    <a:pt x="50" y="339"/>
                    <a:pt x="50" y="337"/>
                  </a:cubicBezTo>
                  <a:cubicBezTo>
                    <a:pt x="50" y="328"/>
                    <a:pt x="50" y="328"/>
                    <a:pt x="50" y="328"/>
                  </a:cubicBezTo>
                  <a:cubicBezTo>
                    <a:pt x="50" y="326"/>
                    <a:pt x="51" y="325"/>
                    <a:pt x="53" y="325"/>
                  </a:cubicBezTo>
                  <a:cubicBezTo>
                    <a:pt x="159" y="325"/>
                    <a:pt x="159" y="325"/>
                    <a:pt x="159" y="325"/>
                  </a:cubicBezTo>
                  <a:cubicBezTo>
                    <a:pt x="160" y="325"/>
                    <a:pt x="162" y="326"/>
                    <a:pt x="162" y="328"/>
                  </a:cubicBezTo>
                  <a:lnTo>
                    <a:pt x="162" y="337"/>
                  </a:lnTo>
                  <a:close/>
                </a:path>
              </a:pathLst>
            </a:custGeom>
            <a:solidFill>
              <a:schemeClr val="bg1">
                <a:lumMod val="85000"/>
              </a:schemeClr>
            </a:solidFill>
            <a:ln>
              <a:noFill/>
            </a:ln>
          </p:spPr>
          <p:txBody>
            <a:bodyPr/>
            <a:lstStyle/>
            <a:p>
              <a:endParaRPr lang="en-US"/>
            </a:p>
          </p:txBody>
        </p:sp>
        <p:sp>
          <p:nvSpPr>
            <p:cNvPr id="50" name="Freeform 3"/>
            <p:cNvSpPr>
              <a:spLocks noChangeAspect="1"/>
            </p:cNvSpPr>
            <p:nvPr/>
          </p:nvSpPr>
          <p:spPr bwMode="auto">
            <a:xfrm>
              <a:off x="4272943" y="4980530"/>
              <a:ext cx="1696553" cy="1214380"/>
            </a:xfrm>
            <a:custGeom>
              <a:avLst/>
              <a:gdLst>
                <a:gd name="T0" fmla="*/ 2147483647 w 462"/>
                <a:gd name="T1" fmla="*/ 2147483647 h 293"/>
                <a:gd name="T2" fmla="*/ 2147483647 w 462"/>
                <a:gd name="T3" fmla="*/ 2147483647 h 293"/>
                <a:gd name="T4" fmla="*/ 2147483647 w 462"/>
                <a:gd name="T5" fmla="*/ 2147483647 h 293"/>
                <a:gd name="T6" fmla="*/ 2147483647 w 462"/>
                <a:gd name="T7" fmla="*/ 2147483647 h 293"/>
                <a:gd name="T8" fmla="*/ 2147483647 w 462"/>
                <a:gd name="T9" fmla="*/ 2147483647 h 293"/>
                <a:gd name="T10" fmla="*/ 2147483647 w 462"/>
                <a:gd name="T11" fmla="*/ 2147483647 h 293"/>
                <a:gd name="T12" fmla="*/ 2147483647 w 462"/>
                <a:gd name="T13" fmla="*/ 2147483647 h 293"/>
                <a:gd name="T14" fmla="*/ 2147483647 w 462"/>
                <a:gd name="T15" fmla="*/ 2147483647 h 293"/>
                <a:gd name="T16" fmla="*/ 2147483647 w 462"/>
                <a:gd name="T17" fmla="*/ 2147483647 h 293"/>
                <a:gd name="T18" fmla="*/ 2147483647 w 462"/>
                <a:gd name="T19" fmla="*/ 2147483647 h 293"/>
                <a:gd name="T20" fmla="*/ 2147483647 w 462"/>
                <a:gd name="T21" fmla="*/ 2147483647 h 293"/>
                <a:gd name="T22" fmla="*/ 2147483647 w 462"/>
                <a:gd name="T23" fmla="*/ 2147483647 h 293"/>
                <a:gd name="T24" fmla="*/ 2147483647 w 462"/>
                <a:gd name="T25" fmla="*/ 2147483647 h 293"/>
                <a:gd name="T26" fmla="*/ 2147483647 w 462"/>
                <a:gd name="T27" fmla="*/ 2147483647 h 293"/>
                <a:gd name="T28" fmla="*/ 2147483647 w 462"/>
                <a:gd name="T29" fmla="*/ 2147483647 h 293"/>
                <a:gd name="T30" fmla="*/ 2147483647 w 462"/>
                <a:gd name="T31" fmla="*/ 2147483647 h 293"/>
                <a:gd name="T32" fmla="*/ 2147483647 w 462"/>
                <a:gd name="T33" fmla="*/ 2147483647 h 293"/>
                <a:gd name="T34" fmla="*/ 2147483647 w 462"/>
                <a:gd name="T35" fmla="*/ 2147483647 h 293"/>
                <a:gd name="T36" fmla="*/ 2147483647 w 462"/>
                <a:gd name="T37" fmla="*/ 2147483647 h 293"/>
                <a:gd name="T38" fmla="*/ 2147483647 w 462"/>
                <a:gd name="T39" fmla="*/ 2147483647 h 293"/>
                <a:gd name="T40" fmla="*/ 2147483647 w 462"/>
                <a:gd name="T41" fmla="*/ 2147483647 h 293"/>
                <a:gd name="T42" fmla="*/ 2147483647 w 462"/>
                <a:gd name="T43" fmla="*/ 2147483647 h 293"/>
                <a:gd name="T44" fmla="*/ 2147483647 w 462"/>
                <a:gd name="T45" fmla="*/ 2147483647 h 293"/>
                <a:gd name="T46" fmla="*/ 2147483647 w 462"/>
                <a:gd name="T47" fmla="*/ 2147483647 h 293"/>
                <a:gd name="T48" fmla="*/ 2147483647 w 462"/>
                <a:gd name="T49" fmla="*/ 2147483647 h 293"/>
                <a:gd name="T50" fmla="*/ 2147483647 w 462"/>
                <a:gd name="T51" fmla="*/ 2147483647 h 293"/>
                <a:gd name="T52" fmla="*/ 2147483647 w 462"/>
                <a:gd name="T53" fmla="*/ 0 h 293"/>
                <a:gd name="T54" fmla="*/ 2147483647 w 462"/>
                <a:gd name="T55" fmla="*/ 2147483647 h 293"/>
                <a:gd name="T56" fmla="*/ 0 w 462"/>
                <a:gd name="T57" fmla="*/ 2147483647 h 293"/>
                <a:gd name="T58" fmla="*/ 2147483647 w 462"/>
                <a:gd name="T59" fmla="*/ 2147483647 h 293"/>
                <a:gd name="T60" fmla="*/ 2147483647 w 462"/>
                <a:gd name="T61" fmla="*/ 2147483647 h 293"/>
                <a:gd name="T62" fmla="*/ 2147483647 w 462"/>
                <a:gd name="T63" fmla="*/ 2147483647 h 293"/>
                <a:gd name="T64" fmla="*/ 2147483647 w 462"/>
                <a:gd name="T65" fmla="*/ 2147483647 h 2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2" h="293">
                  <a:moveTo>
                    <a:pt x="435" y="148"/>
                  </a:moveTo>
                  <a:cubicBezTo>
                    <a:pt x="437" y="140"/>
                    <a:pt x="439" y="132"/>
                    <a:pt x="439" y="123"/>
                  </a:cubicBezTo>
                  <a:cubicBezTo>
                    <a:pt x="439" y="104"/>
                    <a:pt x="433" y="86"/>
                    <a:pt x="422" y="70"/>
                  </a:cubicBezTo>
                  <a:cubicBezTo>
                    <a:pt x="420" y="67"/>
                    <a:pt x="415" y="66"/>
                    <a:pt x="411" y="68"/>
                  </a:cubicBezTo>
                  <a:cubicBezTo>
                    <a:pt x="407" y="71"/>
                    <a:pt x="406" y="76"/>
                    <a:pt x="409" y="79"/>
                  </a:cubicBezTo>
                  <a:cubicBezTo>
                    <a:pt x="418" y="92"/>
                    <a:pt x="423" y="108"/>
                    <a:pt x="423" y="123"/>
                  </a:cubicBezTo>
                  <a:cubicBezTo>
                    <a:pt x="423" y="132"/>
                    <a:pt x="421" y="140"/>
                    <a:pt x="419" y="148"/>
                  </a:cubicBezTo>
                  <a:cubicBezTo>
                    <a:pt x="418" y="151"/>
                    <a:pt x="419" y="154"/>
                    <a:pt x="421" y="156"/>
                  </a:cubicBezTo>
                  <a:cubicBezTo>
                    <a:pt x="437" y="170"/>
                    <a:pt x="446" y="189"/>
                    <a:pt x="446" y="209"/>
                  </a:cubicBezTo>
                  <a:cubicBezTo>
                    <a:pt x="446" y="247"/>
                    <a:pt x="415" y="277"/>
                    <a:pt x="378" y="277"/>
                  </a:cubicBezTo>
                  <a:cubicBezTo>
                    <a:pt x="88" y="277"/>
                    <a:pt x="88" y="277"/>
                    <a:pt x="88" y="277"/>
                  </a:cubicBezTo>
                  <a:cubicBezTo>
                    <a:pt x="48" y="277"/>
                    <a:pt x="16" y="245"/>
                    <a:pt x="16" y="206"/>
                  </a:cubicBezTo>
                  <a:cubicBezTo>
                    <a:pt x="16" y="178"/>
                    <a:pt x="31" y="154"/>
                    <a:pt x="56" y="141"/>
                  </a:cubicBezTo>
                  <a:cubicBezTo>
                    <a:pt x="59" y="140"/>
                    <a:pt x="60" y="137"/>
                    <a:pt x="60" y="134"/>
                  </a:cubicBezTo>
                  <a:cubicBezTo>
                    <a:pt x="60" y="134"/>
                    <a:pt x="60" y="133"/>
                    <a:pt x="60" y="133"/>
                  </a:cubicBezTo>
                  <a:cubicBezTo>
                    <a:pt x="60" y="69"/>
                    <a:pt x="113" y="16"/>
                    <a:pt x="178" y="16"/>
                  </a:cubicBezTo>
                  <a:cubicBezTo>
                    <a:pt x="217" y="16"/>
                    <a:pt x="254" y="36"/>
                    <a:pt x="276" y="68"/>
                  </a:cubicBezTo>
                  <a:cubicBezTo>
                    <a:pt x="277" y="70"/>
                    <a:pt x="279" y="72"/>
                    <a:pt x="282" y="72"/>
                  </a:cubicBezTo>
                  <a:cubicBezTo>
                    <a:pt x="284" y="72"/>
                    <a:pt x="287" y="71"/>
                    <a:pt x="288" y="70"/>
                  </a:cubicBezTo>
                  <a:cubicBezTo>
                    <a:pt x="288" y="70"/>
                    <a:pt x="289" y="69"/>
                    <a:pt x="289" y="69"/>
                  </a:cubicBezTo>
                  <a:cubicBezTo>
                    <a:pt x="290" y="68"/>
                    <a:pt x="309" y="45"/>
                    <a:pt x="344" y="45"/>
                  </a:cubicBezTo>
                  <a:cubicBezTo>
                    <a:pt x="360" y="45"/>
                    <a:pt x="375" y="50"/>
                    <a:pt x="388" y="59"/>
                  </a:cubicBezTo>
                  <a:cubicBezTo>
                    <a:pt x="392" y="61"/>
                    <a:pt x="397" y="60"/>
                    <a:pt x="399" y="56"/>
                  </a:cubicBezTo>
                  <a:cubicBezTo>
                    <a:pt x="402" y="53"/>
                    <a:pt x="401" y="48"/>
                    <a:pt x="397" y="45"/>
                  </a:cubicBezTo>
                  <a:cubicBezTo>
                    <a:pt x="381" y="35"/>
                    <a:pt x="363" y="29"/>
                    <a:pt x="344" y="29"/>
                  </a:cubicBezTo>
                  <a:cubicBezTo>
                    <a:pt x="314" y="29"/>
                    <a:pt x="294" y="43"/>
                    <a:pt x="284" y="52"/>
                  </a:cubicBezTo>
                  <a:cubicBezTo>
                    <a:pt x="258" y="19"/>
                    <a:pt x="220" y="0"/>
                    <a:pt x="178" y="0"/>
                  </a:cubicBezTo>
                  <a:cubicBezTo>
                    <a:pt x="106" y="0"/>
                    <a:pt x="47" y="58"/>
                    <a:pt x="44" y="129"/>
                  </a:cubicBezTo>
                  <a:cubicBezTo>
                    <a:pt x="17" y="145"/>
                    <a:pt x="0" y="174"/>
                    <a:pt x="0" y="206"/>
                  </a:cubicBezTo>
                  <a:cubicBezTo>
                    <a:pt x="0" y="254"/>
                    <a:pt x="39" y="293"/>
                    <a:pt x="88" y="293"/>
                  </a:cubicBezTo>
                  <a:cubicBezTo>
                    <a:pt x="378" y="293"/>
                    <a:pt x="378" y="293"/>
                    <a:pt x="378" y="293"/>
                  </a:cubicBezTo>
                  <a:cubicBezTo>
                    <a:pt x="424" y="293"/>
                    <a:pt x="462" y="256"/>
                    <a:pt x="462" y="209"/>
                  </a:cubicBezTo>
                  <a:cubicBezTo>
                    <a:pt x="462" y="186"/>
                    <a:pt x="452" y="164"/>
                    <a:pt x="435" y="148"/>
                  </a:cubicBezTo>
                  <a:close/>
                </a:path>
              </a:pathLst>
            </a:custGeom>
            <a:solidFill>
              <a:srgbClr val="F08A00"/>
            </a:solidFill>
            <a:ln w="9525">
              <a:noFill/>
              <a:round/>
              <a:headEnd/>
              <a:tailEnd/>
            </a:ln>
            <a:extLst/>
          </p:spPr>
          <p:txBody>
            <a:bodyPr/>
            <a:lstStyle/>
            <a:p>
              <a:pPr eaLnBrk="0" hangingPunct="0">
                <a:spcBef>
                  <a:spcPct val="0"/>
                </a:spcBef>
              </a:pPr>
              <a:endParaRPr lang="en-US">
                <a:latin typeface="Arial" panose="020B0604020202020204" pitchFamily="34" charset="0"/>
                <a:ea typeface="ＭＳ Ｐゴシック" panose="020B0600070205080204" pitchFamily="34" charset="-128"/>
              </a:endParaRPr>
            </a:p>
          </p:txBody>
        </p:sp>
        <p:cxnSp>
          <p:nvCxnSpPr>
            <p:cNvPr id="51" name="Straight Connector 50"/>
            <p:cNvCxnSpPr/>
            <p:nvPr/>
          </p:nvCxnSpPr>
          <p:spPr bwMode="auto">
            <a:xfrm flipH="1">
              <a:off x="4922158" y="4738717"/>
              <a:ext cx="217550" cy="55744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2" name="Straight Connector 51"/>
            <p:cNvCxnSpPr>
              <a:stCxn id="28" idx="2"/>
            </p:cNvCxnSpPr>
            <p:nvPr/>
          </p:nvCxnSpPr>
          <p:spPr bwMode="auto">
            <a:xfrm>
              <a:off x="5166176" y="4731922"/>
              <a:ext cx="331709" cy="558864"/>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3" name="Straight Connector 52"/>
            <p:cNvCxnSpPr>
              <a:stCxn id="28" idx="1"/>
              <a:endCxn id="88" idx="3"/>
            </p:cNvCxnSpPr>
            <p:nvPr/>
          </p:nvCxnSpPr>
          <p:spPr bwMode="auto">
            <a:xfrm flipH="1" flipV="1">
              <a:off x="2172991" y="4130072"/>
              <a:ext cx="2821060" cy="47442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4" name="Straight Connector 53"/>
            <p:cNvCxnSpPr>
              <a:stCxn id="28" idx="1"/>
              <a:endCxn id="80" idx="2"/>
            </p:cNvCxnSpPr>
            <p:nvPr/>
          </p:nvCxnSpPr>
          <p:spPr bwMode="auto">
            <a:xfrm flipH="1" flipV="1">
              <a:off x="1096918" y="4211942"/>
              <a:ext cx="3897133" cy="392558"/>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5" name="TextBox 54"/>
            <p:cNvSpPr txBox="1"/>
            <p:nvPr/>
          </p:nvSpPr>
          <p:spPr>
            <a:xfrm>
              <a:off x="3433394" y="4058417"/>
              <a:ext cx="1018227" cy="246221"/>
            </a:xfrm>
            <a:prstGeom prst="rect">
              <a:avLst/>
            </a:prstGeom>
            <a:noFill/>
          </p:spPr>
          <p:txBody>
            <a:bodyPr wrap="none" rtlCol="0">
              <a:spAutoFit/>
            </a:bodyPr>
            <a:lstStyle/>
            <a:p>
              <a:r>
                <a:rPr lang="en-US" sz="1000" dirty="0"/>
                <a:t>Latency=10ms</a:t>
              </a:r>
            </a:p>
          </p:txBody>
        </p:sp>
        <p:sp>
          <p:nvSpPr>
            <p:cNvPr id="56" name="TextBox 55"/>
            <p:cNvSpPr txBox="1"/>
            <p:nvPr/>
          </p:nvSpPr>
          <p:spPr>
            <a:xfrm>
              <a:off x="3438700" y="4549743"/>
              <a:ext cx="1018227" cy="246221"/>
            </a:xfrm>
            <a:prstGeom prst="rect">
              <a:avLst/>
            </a:prstGeom>
            <a:noFill/>
          </p:spPr>
          <p:txBody>
            <a:bodyPr wrap="none" rtlCol="0">
              <a:spAutoFit/>
            </a:bodyPr>
            <a:lstStyle/>
            <a:p>
              <a:r>
                <a:rPr lang="en-US" sz="1000" dirty="0"/>
                <a:t>Latency=10ms</a:t>
              </a:r>
            </a:p>
          </p:txBody>
        </p:sp>
        <p:sp>
          <p:nvSpPr>
            <p:cNvPr id="57" name="TextBox 56"/>
            <p:cNvSpPr txBox="1"/>
            <p:nvPr/>
          </p:nvSpPr>
          <p:spPr>
            <a:xfrm>
              <a:off x="5251817" y="4758733"/>
              <a:ext cx="947695" cy="246221"/>
            </a:xfrm>
            <a:prstGeom prst="rect">
              <a:avLst/>
            </a:prstGeom>
            <a:noFill/>
          </p:spPr>
          <p:txBody>
            <a:bodyPr wrap="none" rtlCol="0">
              <a:spAutoFit/>
            </a:bodyPr>
            <a:lstStyle/>
            <a:p>
              <a:r>
                <a:rPr lang="en-US" sz="1000" dirty="0"/>
                <a:t>Latency=2ms</a:t>
              </a:r>
            </a:p>
          </p:txBody>
        </p:sp>
        <p:sp>
          <p:nvSpPr>
            <p:cNvPr id="58" name="TextBox 57"/>
            <p:cNvSpPr txBox="1"/>
            <p:nvPr/>
          </p:nvSpPr>
          <p:spPr>
            <a:xfrm>
              <a:off x="4198253" y="4758733"/>
              <a:ext cx="947695" cy="246221"/>
            </a:xfrm>
            <a:prstGeom prst="rect">
              <a:avLst/>
            </a:prstGeom>
            <a:noFill/>
          </p:spPr>
          <p:txBody>
            <a:bodyPr wrap="none" rtlCol="0">
              <a:spAutoFit/>
            </a:bodyPr>
            <a:lstStyle/>
            <a:p>
              <a:r>
                <a:rPr lang="en-US" sz="1000" dirty="0"/>
                <a:t>Latency=5ms</a:t>
              </a:r>
            </a:p>
          </p:txBody>
        </p:sp>
        <p:sp>
          <p:nvSpPr>
            <p:cNvPr id="59" name="Freeform 3"/>
            <p:cNvSpPr>
              <a:spLocks noChangeAspect="1" noEditPoints="1"/>
            </p:cNvSpPr>
            <p:nvPr/>
          </p:nvSpPr>
          <p:spPr bwMode="auto">
            <a:xfrm>
              <a:off x="915256" y="5677971"/>
              <a:ext cx="355057" cy="548509"/>
            </a:xfrm>
            <a:custGeom>
              <a:avLst/>
              <a:gdLst>
                <a:gd name="T0" fmla="*/ 2147483647 w 255"/>
                <a:gd name="T1" fmla="*/ 2147483647 h 394"/>
                <a:gd name="T2" fmla="*/ 0 w 255"/>
                <a:gd name="T3" fmla="*/ 2147483647 h 394"/>
                <a:gd name="T4" fmla="*/ 2147483647 w 255"/>
                <a:gd name="T5" fmla="*/ 2147483647 h 394"/>
                <a:gd name="T6" fmla="*/ 2147483647 w 255"/>
                <a:gd name="T7" fmla="*/ 2147483647 h 394"/>
                <a:gd name="T8" fmla="*/ 2147483647 w 255"/>
                <a:gd name="T9" fmla="*/ 2147483647 h 394"/>
                <a:gd name="T10" fmla="*/ 2147483647 w 255"/>
                <a:gd name="T11" fmla="*/ 2147483647 h 394"/>
                <a:gd name="T12" fmla="*/ 2147483647 w 255"/>
                <a:gd name="T13" fmla="*/ 2147483647 h 394"/>
                <a:gd name="T14" fmla="*/ 2147483647 w 255"/>
                <a:gd name="T15" fmla="*/ 2147483647 h 394"/>
                <a:gd name="T16" fmla="*/ 2147483647 w 255"/>
                <a:gd name="T17" fmla="*/ 2147483647 h 394"/>
                <a:gd name="T18" fmla="*/ 2147483647 w 255"/>
                <a:gd name="T19" fmla="*/ 2147483647 h 394"/>
                <a:gd name="T20" fmla="*/ 2147483647 w 255"/>
                <a:gd name="T21" fmla="*/ 2147483647 h 394"/>
                <a:gd name="T22" fmla="*/ 2147483647 w 255"/>
                <a:gd name="T23" fmla="*/ 2147483647 h 394"/>
                <a:gd name="T24" fmla="*/ 2147483647 w 255"/>
                <a:gd name="T25" fmla="*/ 2147483647 h 394"/>
                <a:gd name="T26" fmla="*/ 2147483647 w 255"/>
                <a:gd name="T27" fmla="*/ 2147483647 h 394"/>
                <a:gd name="T28" fmla="*/ 2147483647 w 255"/>
                <a:gd name="T29" fmla="*/ 2147483647 h 394"/>
                <a:gd name="T30" fmla="*/ 2147483647 w 255"/>
                <a:gd name="T31" fmla="*/ 2147483647 h 394"/>
                <a:gd name="T32" fmla="*/ 2147483647 w 255"/>
                <a:gd name="T33" fmla="*/ 2147483647 h 394"/>
                <a:gd name="T34" fmla="*/ 2147483647 w 255"/>
                <a:gd name="T35" fmla="*/ 2147483647 h 394"/>
                <a:gd name="T36" fmla="*/ 2147483647 w 255"/>
                <a:gd name="T37" fmla="*/ 2147483647 h 394"/>
                <a:gd name="T38" fmla="*/ 2147483647 w 255"/>
                <a:gd name="T39" fmla="*/ 2147483647 h 394"/>
                <a:gd name="T40" fmla="*/ 2147483647 w 255"/>
                <a:gd name="T41" fmla="*/ 2147483647 h 394"/>
                <a:gd name="T42" fmla="*/ 2147483647 w 255"/>
                <a:gd name="T43" fmla="*/ 2147483647 h 394"/>
                <a:gd name="T44" fmla="*/ 2147483647 w 255"/>
                <a:gd name="T45" fmla="*/ 2147483647 h 394"/>
                <a:gd name="T46" fmla="*/ 2147483647 w 255"/>
                <a:gd name="T47" fmla="*/ 2147483647 h 394"/>
                <a:gd name="T48" fmla="*/ 2147483647 w 255"/>
                <a:gd name="T49" fmla="*/ 2147483647 h 394"/>
                <a:gd name="T50" fmla="*/ 2147483647 w 255"/>
                <a:gd name="T51" fmla="*/ 2147483647 h 394"/>
                <a:gd name="T52" fmla="*/ 2147483647 w 255"/>
                <a:gd name="T53" fmla="*/ 2147483647 h 394"/>
                <a:gd name="T54" fmla="*/ 2147483647 w 255"/>
                <a:gd name="T55" fmla="*/ 2147483647 h 394"/>
                <a:gd name="T56" fmla="*/ 2147483647 w 255"/>
                <a:gd name="T57" fmla="*/ 2147483647 h 394"/>
                <a:gd name="T58" fmla="*/ 2147483647 w 255"/>
                <a:gd name="T59" fmla="*/ 2147483647 h 394"/>
                <a:gd name="T60" fmla="*/ 2147483647 w 255"/>
                <a:gd name="T61" fmla="*/ 2147483647 h 394"/>
                <a:gd name="T62" fmla="*/ 2147483647 w 255"/>
                <a:gd name="T63" fmla="*/ 2147483647 h 394"/>
                <a:gd name="T64" fmla="*/ 2147483647 w 255"/>
                <a:gd name="T65" fmla="*/ 2147483647 h 394"/>
                <a:gd name="T66" fmla="*/ 2147483647 w 255"/>
                <a:gd name="T67" fmla="*/ 2147483647 h 394"/>
                <a:gd name="T68" fmla="*/ 2147483647 w 255"/>
                <a:gd name="T69" fmla="*/ 2147483647 h 394"/>
                <a:gd name="T70" fmla="*/ 2147483647 w 255"/>
                <a:gd name="T71" fmla="*/ 2147483647 h 394"/>
                <a:gd name="T72" fmla="*/ 2147483647 w 255"/>
                <a:gd name="T73" fmla="*/ 2147483647 h 394"/>
                <a:gd name="T74" fmla="*/ 2147483647 w 255"/>
                <a:gd name="T75" fmla="*/ 2147483647 h 394"/>
                <a:gd name="T76" fmla="*/ 2147483647 w 255"/>
                <a:gd name="T77" fmla="*/ 2147483647 h 394"/>
                <a:gd name="T78" fmla="*/ 2147483647 w 255"/>
                <a:gd name="T79" fmla="*/ 2147483647 h 394"/>
                <a:gd name="T80" fmla="*/ 2147483647 w 255"/>
                <a:gd name="T81" fmla="*/ 2147483647 h 394"/>
                <a:gd name="T82" fmla="*/ 2147483647 w 255"/>
                <a:gd name="T83" fmla="*/ 2147483647 h 394"/>
                <a:gd name="T84" fmla="*/ 2147483647 w 255"/>
                <a:gd name="T85" fmla="*/ 2147483647 h 394"/>
                <a:gd name="T86" fmla="*/ 2147483647 w 255"/>
                <a:gd name="T87" fmla="*/ 2147483647 h 394"/>
                <a:gd name="T88" fmla="*/ 2147483647 w 255"/>
                <a:gd name="T89" fmla="*/ 2147483647 h 394"/>
                <a:gd name="T90" fmla="*/ 2147483647 w 255"/>
                <a:gd name="T91" fmla="*/ 2147483647 h 3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55" h="394">
                  <a:moveTo>
                    <a:pt x="247" y="53"/>
                  </a:moveTo>
                  <a:cubicBezTo>
                    <a:pt x="251" y="53"/>
                    <a:pt x="255" y="50"/>
                    <a:pt x="255" y="45"/>
                  </a:cubicBezTo>
                  <a:cubicBezTo>
                    <a:pt x="255" y="19"/>
                    <a:pt x="255" y="19"/>
                    <a:pt x="255" y="19"/>
                  </a:cubicBezTo>
                  <a:cubicBezTo>
                    <a:pt x="255" y="8"/>
                    <a:pt x="246" y="0"/>
                    <a:pt x="235" y="0"/>
                  </a:cubicBezTo>
                  <a:cubicBezTo>
                    <a:pt x="19" y="0"/>
                    <a:pt x="19" y="0"/>
                    <a:pt x="19" y="0"/>
                  </a:cubicBezTo>
                  <a:cubicBezTo>
                    <a:pt x="9" y="0"/>
                    <a:pt x="0" y="8"/>
                    <a:pt x="0" y="19"/>
                  </a:cubicBezTo>
                  <a:cubicBezTo>
                    <a:pt x="0" y="374"/>
                    <a:pt x="0" y="374"/>
                    <a:pt x="0" y="374"/>
                  </a:cubicBezTo>
                  <a:cubicBezTo>
                    <a:pt x="0" y="385"/>
                    <a:pt x="9" y="394"/>
                    <a:pt x="19" y="394"/>
                  </a:cubicBezTo>
                  <a:cubicBezTo>
                    <a:pt x="235" y="394"/>
                    <a:pt x="235" y="394"/>
                    <a:pt x="235" y="394"/>
                  </a:cubicBezTo>
                  <a:cubicBezTo>
                    <a:pt x="246" y="394"/>
                    <a:pt x="255" y="385"/>
                    <a:pt x="255" y="374"/>
                  </a:cubicBezTo>
                  <a:cubicBezTo>
                    <a:pt x="255" y="77"/>
                    <a:pt x="255" y="77"/>
                    <a:pt x="255" y="77"/>
                  </a:cubicBezTo>
                  <a:cubicBezTo>
                    <a:pt x="255" y="73"/>
                    <a:pt x="251" y="69"/>
                    <a:pt x="247" y="69"/>
                  </a:cubicBezTo>
                  <a:cubicBezTo>
                    <a:pt x="242" y="69"/>
                    <a:pt x="239" y="73"/>
                    <a:pt x="239" y="77"/>
                  </a:cubicBezTo>
                  <a:cubicBezTo>
                    <a:pt x="239" y="374"/>
                    <a:pt x="239" y="374"/>
                    <a:pt x="239" y="374"/>
                  </a:cubicBezTo>
                  <a:cubicBezTo>
                    <a:pt x="239" y="376"/>
                    <a:pt x="237" y="378"/>
                    <a:pt x="235" y="378"/>
                  </a:cubicBezTo>
                  <a:cubicBezTo>
                    <a:pt x="19" y="378"/>
                    <a:pt x="19" y="378"/>
                    <a:pt x="19" y="378"/>
                  </a:cubicBezTo>
                  <a:cubicBezTo>
                    <a:pt x="17" y="378"/>
                    <a:pt x="16" y="376"/>
                    <a:pt x="16" y="374"/>
                  </a:cubicBezTo>
                  <a:cubicBezTo>
                    <a:pt x="16" y="19"/>
                    <a:pt x="16" y="19"/>
                    <a:pt x="16" y="19"/>
                  </a:cubicBezTo>
                  <a:cubicBezTo>
                    <a:pt x="16" y="17"/>
                    <a:pt x="17" y="16"/>
                    <a:pt x="19" y="16"/>
                  </a:cubicBezTo>
                  <a:cubicBezTo>
                    <a:pt x="235" y="16"/>
                    <a:pt x="235" y="16"/>
                    <a:pt x="235" y="16"/>
                  </a:cubicBezTo>
                  <a:cubicBezTo>
                    <a:pt x="237" y="16"/>
                    <a:pt x="239" y="17"/>
                    <a:pt x="239" y="19"/>
                  </a:cubicBezTo>
                  <a:cubicBezTo>
                    <a:pt x="239" y="45"/>
                    <a:pt x="239" y="45"/>
                    <a:pt x="239" y="45"/>
                  </a:cubicBezTo>
                  <a:cubicBezTo>
                    <a:pt x="239" y="50"/>
                    <a:pt x="242" y="53"/>
                    <a:pt x="247" y="53"/>
                  </a:cubicBezTo>
                  <a:close/>
                  <a:moveTo>
                    <a:pt x="207" y="115"/>
                  </a:moveTo>
                  <a:cubicBezTo>
                    <a:pt x="199" y="115"/>
                    <a:pt x="193" y="121"/>
                    <a:pt x="193" y="129"/>
                  </a:cubicBezTo>
                  <a:cubicBezTo>
                    <a:pt x="193" y="137"/>
                    <a:pt x="199" y="143"/>
                    <a:pt x="207" y="143"/>
                  </a:cubicBezTo>
                  <a:cubicBezTo>
                    <a:pt x="215" y="143"/>
                    <a:pt x="221" y="137"/>
                    <a:pt x="221" y="129"/>
                  </a:cubicBezTo>
                  <a:cubicBezTo>
                    <a:pt x="221" y="121"/>
                    <a:pt x="215" y="115"/>
                    <a:pt x="207" y="115"/>
                  </a:cubicBezTo>
                  <a:close/>
                  <a:moveTo>
                    <a:pt x="207" y="47"/>
                  </a:moveTo>
                  <a:cubicBezTo>
                    <a:pt x="199" y="47"/>
                    <a:pt x="193" y="53"/>
                    <a:pt x="193" y="61"/>
                  </a:cubicBezTo>
                  <a:cubicBezTo>
                    <a:pt x="193" y="69"/>
                    <a:pt x="199" y="75"/>
                    <a:pt x="207" y="75"/>
                  </a:cubicBezTo>
                  <a:cubicBezTo>
                    <a:pt x="215" y="75"/>
                    <a:pt x="221" y="69"/>
                    <a:pt x="221" y="61"/>
                  </a:cubicBezTo>
                  <a:cubicBezTo>
                    <a:pt x="221" y="53"/>
                    <a:pt x="215" y="47"/>
                    <a:pt x="207" y="47"/>
                  </a:cubicBezTo>
                  <a:close/>
                  <a:moveTo>
                    <a:pt x="207" y="318"/>
                  </a:moveTo>
                  <a:cubicBezTo>
                    <a:pt x="199" y="318"/>
                    <a:pt x="193" y="325"/>
                    <a:pt x="193" y="332"/>
                  </a:cubicBezTo>
                  <a:cubicBezTo>
                    <a:pt x="193" y="340"/>
                    <a:pt x="199" y="346"/>
                    <a:pt x="207" y="346"/>
                  </a:cubicBezTo>
                  <a:cubicBezTo>
                    <a:pt x="215" y="346"/>
                    <a:pt x="221" y="340"/>
                    <a:pt x="221" y="332"/>
                  </a:cubicBezTo>
                  <a:cubicBezTo>
                    <a:pt x="221" y="325"/>
                    <a:pt x="215" y="318"/>
                    <a:pt x="207" y="318"/>
                  </a:cubicBezTo>
                  <a:close/>
                  <a:moveTo>
                    <a:pt x="207" y="183"/>
                  </a:moveTo>
                  <a:cubicBezTo>
                    <a:pt x="199" y="183"/>
                    <a:pt x="193" y="189"/>
                    <a:pt x="193" y="197"/>
                  </a:cubicBezTo>
                  <a:cubicBezTo>
                    <a:pt x="193" y="205"/>
                    <a:pt x="199" y="211"/>
                    <a:pt x="207" y="211"/>
                  </a:cubicBezTo>
                  <a:cubicBezTo>
                    <a:pt x="215" y="211"/>
                    <a:pt x="221" y="205"/>
                    <a:pt x="221" y="197"/>
                  </a:cubicBezTo>
                  <a:cubicBezTo>
                    <a:pt x="221" y="189"/>
                    <a:pt x="215" y="183"/>
                    <a:pt x="207" y="183"/>
                  </a:cubicBezTo>
                  <a:close/>
                  <a:moveTo>
                    <a:pt x="207" y="251"/>
                  </a:moveTo>
                  <a:cubicBezTo>
                    <a:pt x="199" y="251"/>
                    <a:pt x="193" y="257"/>
                    <a:pt x="193" y="265"/>
                  </a:cubicBezTo>
                  <a:cubicBezTo>
                    <a:pt x="193" y="272"/>
                    <a:pt x="199" y="279"/>
                    <a:pt x="207" y="279"/>
                  </a:cubicBezTo>
                  <a:cubicBezTo>
                    <a:pt x="215" y="279"/>
                    <a:pt x="221" y="272"/>
                    <a:pt x="221" y="265"/>
                  </a:cubicBezTo>
                  <a:cubicBezTo>
                    <a:pt x="221" y="257"/>
                    <a:pt x="215" y="251"/>
                    <a:pt x="207" y="251"/>
                  </a:cubicBezTo>
                  <a:close/>
                  <a:moveTo>
                    <a:pt x="178" y="57"/>
                  </a:moveTo>
                  <a:cubicBezTo>
                    <a:pt x="178" y="46"/>
                    <a:pt x="169" y="37"/>
                    <a:pt x="159" y="37"/>
                  </a:cubicBezTo>
                  <a:cubicBezTo>
                    <a:pt x="53" y="37"/>
                    <a:pt x="53" y="37"/>
                    <a:pt x="53" y="37"/>
                  </a:cubicBezTo>
                  <a:cubicBezTo>
                    <a:pt x="43" y="37"/>
                    <a:pt x="34" y="46"/>
                    <a:pt x="34" y="57"/>
                  </a:cubicBezTo>
                  <a:cubicBezTo>
                    <a:pt x="34" y="66"/>
                    <a:pt x="34" y="66"/>
                    <a:pt x="34" y="66"/>
                  </a:cubicBezTo>
                  <a:cubicBezTo>
                    <a:pt x="34" y="76"/>
                    <a:pt x="43" y="85"/>
                    <a:pt x="53" y="85"/>
                  </a:cubicBezTo>
                  <a:cubicBezTo>
                    <a:pt x="159" y="85"/>
                    <a:pt x="159" y="85"/>
                    <a:pt x="159" y="85"/>
                  </a:cubicBezTo>
                  <a:cubicBezTo>
                    <a:pt x="169" y="85"/>
                    <a:pt x="178" y="76"/>
                    <a:pt x="178" y="66"/>
                  </a:cubicBezTo>
                  <a:lnTo>
                    <a:pt x="178" y="57"/>
                  </a:lnTo>
                  <a:close/>
                  <a:moveTo>
                    <a:pt x="162" y="66"/>
                  </a:moveTo>
                  <a:cubicBezTo>
                    <a:pt x="162" y="68"/>
                    <a:pt x="160" y="69"/>
                    <a:pt x="159" y="69"/>
                  </a:cubicBezTo>
                  <a:cubicBezTo>
                    <a:pt x="53" y="69"/>
                    <a:pt x="53" y="69"/>
                    <a:pt x="53" y="69"/>
                  </a:cubicBezTo>
                  <a:cubicBezTo>
                    <a:pt x="51" y="69"/>
                    <a:pt x="50" y="68"/>
                    <a:pt x="50" y="66"/>
                  </a:cubicBezTo>
                  <a:cubicBezTo>
                    <a:pt x="50" y="57"/>
                    <a:pt x="50" y="57"/>
                    <a:pt x="50" y="57"/>
                  </a:cubicBezTo>
                  <a:cubicBezTo>
                    <a:pt x="50" y="55"/>
                    <a:pt x="51" y="53"/>
                    <a:pt x="53" y="53"/>
                  </a:cubicBezTo>
                  <a:cubicBezTo>
                    <a:pt x="159" y="53"/>
                    <a:pt x="159" y="53"/>
                    <a:pt x="159" y="53"/>
                  </a:cubicBezTo>
                  <a:cubicBezTo>
                    <a:pt x="160" y="53"/>
                    <a:pt x="162" y="55"/>
                    <a:pt x="162" y="57"/>
                  </a:cubicBezTo>
                  <a:lnTo>
                    <a:pt x="162" y="66"/>
                  </a:lnTo>
                  <a:close/>
                  <a:moveTo>
                    <a:pt x="178" y="125"/>
                  </a:moveTo>
                  <a:cubicBezTo>
                    <a:pt x="178" y="114"/>
                    <a:pt x="169" y="105"/>
                    <a:pt x="159" y="105"/>
                  </a:cubicBezTo>
                  <a:cubicBezTo>
                    <a:pt x="53" y="105"/>
                    <a:pt x="53" y="105"/>
                    <a:pt x="53" y="105"/>
                  </a:cubicBezTo>
                  <a:cubicBezTo>
                    <a:pt x="43" y="105"/>
                    <a:pt x="34" y="114"/>
                    <a:pt x="34" y="125"/>
                  </a:cubicBezTo>
                  <a:cubicBezTo>
                    <a:pt x="34" y="133"/>
                    <a:pt x="34" y="133"/>
                    <a:pt x="34" y="133"/>
                  </a:cubicBezTo>
                  <a:cubicBezTo>
                    <a:pt x="34" y="144"/>
                    <a:pt x="43" y="153"/>
                    <a:pt x="53" y="153"/>
                  </a:cubicBezTo>
                  <a:cubicBezTo>
                    <a:pt x="159" y="153"/>
                    <a:pt x="159" y="153"/>
                    <a:pt x="159" y="153"/>
                  </a:cubicBezTo>
                  <a:cubicBezTo>
                    <a:pt x="169" y="153"/>
                    <a:pt x="178" y="144"/>
                    <a:pt x="178" y="133"/>
                  </a:cubicBezTo>
                  <a:lnTo>
                    <a:pt x="178" y="125"/>
                  </a:lnTo>
                  <a:close/>
                  <a:moveTo>
                    <a:pt x="162" y="133"/>
                  </a:moveTo>
                  <a:cubicBezTo>
                    <a:pt x="162" y="135"/>
                    <a:pt x="160" y="137"/>
                    <a:pt x="159" y="137"/>
                  </a:cubicBezTo>
                  <a:cubicBezTo>
                    <a:pt x="53" y="137"/>
                    <a:pt x="53" y="137"/>
                    <a:pt x="53" y="137"/>
                  </a:cubicBezTo>
                  <a:cubicBezTo>
                    <a:pt x="51" y="137"/>
                    <a:pt x="50" y="135"/>
                    <a:pt x="50" y="133"/>
                  </a:cubicBezTo>
                  <a:cubicBezTo>
                    <a:pt x="50" y="125"/>
                    <a:pt x="50" y="125"/>
                    <a:pt x="50" y="125"/>
                  </a:cubicBezTo>
                  <a:cubicBezTo>
                    <a:pt x="50" y="123"/>
                    <a:pt x="51" y="121"/>
                    <a:pt x="53" y="121"/>
                  </a:cubicBezTo>
                  <a:cubicBezTo>
                    <a:pt x="159" y="121"/>
                    <a:pt x="159" y="121"/>
                    <a:pt x="159" y="121"/>
                  </a:cubicBezTo>
                  <a:cubicBezTo>
                    <a:pt x="160" y="121"/>
                    <a:pt x="162" y="123"/>
                    <a:pt x="162" y="125"/>
                  </a:cubicBezTo>
                  <a:lnTo>
                    <a:pt x="162" y="133"/>
                  </a:lnTo>
                  <a:close/>
                  <a:moveTo>
                    <a:pt x="178" y="260"/>
                  </a:moveTo>
                  <a:cubicBezTo>
                    <a:pt x="178" y="249"/>
                    <a:pt x="169" y="241"/>
                    <a:pt x="159" y="241"/>
                  </a:cubicBezTo>
                  <a:cubicBezTo>
                    <a:pt x="53" y="241"/>
                    <a:pt x="53" y="241"/>
                    <a:pt x="53" y="241"/>
                  </a:cubicBezTo>
                  <a:cubicBezTo>
                    <a:pt x="43" y="241"/>
                    <a:pt x="34" y="249"/>
                    <a:pt x="34" y="260"/>
                  </a:cubicBezTo>
                  <a:cubicBezTo>
                    <a:pt x="34" y="269"/>
                    <a:pt x="34" y="269"/>
                    <a:pt x="34" y="269"/>
                  </a:cubicBezTo>
                  <a:cubicBezTo>
                    <a:pt x="34" y="280"/>
                    <a:pt x="43" y="288"/>
                    <a:pt x="53" y="288"/>
                  </a:cubicBezTo>
                  <a:cubicBezTo>
                    <a:pt x="159" y="288"/>
                    <a:pt x="159" y="288"/>
                    <a:pt x="159" y="288"/>
                  </a:cubicBezTo>
                  <a:cubicBezTo>
                    <a:pt x="169" y="288"/>
                    <a:pt x="178" y="280"/>
                    <a:pt x="178" y="269"/>
                  </a:cubicBezTo>
                  <a:lnTo>
                    <a:pt x="178" y="260"/>
                  </a:lnTo>
                  <a:close/>
                  <a:moveTo>
                    <a:pt x="162" y="269"/>
                  </a:moveTo>
                  <a:cubicBezTo>
                    <a:pt x="162" y="271"/>
                    <a:pt x="160" y="272"/>
                    <a:pt x="159" y="272"/>
                  </a:cubicBezTo>
                  <a:cubicBezTo>
                    <a:pt x="53" y="272"/>
                    <a:pt x="53" y="272"/>
                    <a:pt x="53" y="272"/>
                  </a:cubicBezTo>
                  <a:cubicBezTo>
                    <a:pt x="51" y="272"/>
                    <a:pt x="50" y="271"/>
                    <a:pt x="50" y="269"/>
                  </a:cubicBezTo>
                  <a:cubicBezTo>
                    <a:pt x="50" y="260"/>
                    <a:pt x="50" y="260"/>
                    <a:pt x="50" y="260"/>
                  </a:cubicBezTo>
                  <a:cubicBezTo>
                    <a:pt x="50" y="258"/>
                    <a:pt x="51" y="257"/>
                    <a:pt x="53" y="257"/>
                  </a:cubicBezTo>
                  <a:cubicBezTo>
                    <a:pt x="159" y="257"/>
                    <a:pt x="159" y="257"/>
                    <a:pt x="159" y="257"/>
                  </a:cubicBezTo>
                  <a:cubicBezTo>
                    <a:pt x="160" y="257"/>
                    <a:pt x="162" y="258"/>
                    <a:pt x="162" y="260"/>
                  </a:cubicBezTo>
                  <a:lnTo>
                    <a:pt x="162" y="269"/>
                  </a:lnTo>
                  <a:close/>
                  <a:moveTo>
                    <a:pt x="178" y="192"/>
                  </a:moveTo>
                  <a:cubicBezTo>
                    <a:pt x="178" y="182"/>
                    <a:pt x="169" y="173"/>
                    <a:pt x="159" y="173"/>
                  </a:cubicBezTo>
                  <a:cubicBezTo>
                    <a:pt x="53" y="173"/>
                    <a:pt x="53" y="173"/>
                    <a:pt x="53" y="173"/>
                  </a:cubicBezTo>
                  <a:cubicBezTo>
                    <a:pt x="43" y="173"/>
                    <a:pt x="34" y="182"/>
                    <a:pt x="34" y="192"/>
                  </a:cubicBezTo>
                  <a:cubicBezTo>
                    <a:pt x="34" y="201"/>
                    <a:pt x="34" y="201"/>
                    <a:pt x="34" y="201"/>
                  </a:cubicBezTo>
                  <a:cubicBezTo>
                    <a:pt x="34" y="212"/>
                    <a:pt x="43" y="221"/>
                    <a:pt x="53" y="221"/>
                  </a:cubicBezTo>
                  <a:cubicBezTo>
                    <a:pt x="159" y="221"/>
                    <a:pt x="159" y="221"/>
                    <a:pt x="159" y="221"/>
                  </a:cubicBezTo>
                  <a:cubicBezTo>
                    <a:pt x="169" y="221"/>
                    <a:pt x="178" y="212"/>
                    <a:pt x="178" y="201"/>
                  </a:cubicBezTo>
                  <a:lnTo>
                    <a:pt x="178" y="192"/>
                  </a:lnTo>
                  <a:close/>
                  <a:moveTo>
                    <a:pt x="162" y="201"/>
                  </a:moveTo>
                  <a:cubicBezTo>
                    <a:pt x="162" y="203"/>
                    <a:pt x="160" y="205"/>
                    <a:pt x="159" y="205"/>
                  </a:cubicBezTo>
                  <a:cubicBezTo>
                    <a:pt x="53" y="205"/>
                    <a:pt x="53" y="205"/>
                    <a:pt x="53" y="205"/>
                  </a:cubicBezTo>
                  <a:cubicBezTo>
                    <a:pt x="51" y="205"/>
                    <a:pt x="50" y="203"/>
                    <a:pt x="50" y="201"/>
                  </a:cubicBezTo>
                  <a:cubicBezTo>
                    <a:pt x="50" y="192"/>
                    <a:pt x="50" y="192"/>
                    <a:pt x="50" y="192"/>
                  </a:cubicBezTo>
                  <a:cubicBezTo>
                    <a:pt x="50" y="190"/>
                    <a:pt x="51" y="189"/>
                    <a:pt x="53" y="189"/>
                  </a:cubicBezTo>
                  <a:cubicBezTo>
                    <a:pt x="159" y="189"/>
                    <a:pt x="159" y="189"/>
                    <a:pt x="159" y="189"/>
                  </a:cubicBezTo>
                  <a:cubicBezTo>
                    <a:pt x="160" y="189"/>
                    <a:pt x="162" y="190"/>
                    <a:pt x="162" y="192"/>
                  </a:cubicBezTo>
                  <a:lnTo>
                    <a:pt x="162" y="201"/>
                  </a:lnTo>
                  <a:close/>
                  <a:moveTo>
                    <a:pt x="159" y="309"/>
                  </a:moveTo>
                  <a:cubicBezTo>
                    <a:pt x="53" y="309"/>
                    <a:pt x="53" y="309"/>
                    <a:pt x="53" y="309"/>
                  </a:cubicBezTo>
                  <a:cubicBezTo>
                    <a:pt x="43" y="309"/>
                    <a:pt x="34" y="317"/>
                    <a:pt x="34" y="328"/>
                  </a:cubicBezTo>
                  <a:cubicBezTo>
                    <a:pt x="34" y="337"/>
                    <a:pt x="34" y="337"/>
                    <a:pt x="34" y="337"/>
                  </a:cubicBezTo>
                  <a:cubicBezTo>
                    <a:pt x="34" y="348"/>
                    <a:pt x="43" y="356"/>
                    <a:pt x="53" y="356"/>
                  </a:cubicBezTo>
                  <a:cubicBezTo>
                    <a:pt x="159" y="356"/>
                    <a:pt x="159" y="356"/>
                    <a:pt x="159" y="356"/>
                  </a:cubicBezTo>
                  <a:cubicBezTo>
                    <a:pt x="169" y="356"/>
                    <a:pt x="178" y="348"/>
                    <a:pt x="178" y="337"/>
                  </a:cubicBezTo>
                  <a:cubicBezTo>
                    <a:pt x="178" y="328"/>
                    <a:pt x="178" y="328"/>
                    <a:pt x="178" y="328"/>
                  </a:cubicBezTo>
                  <a:cubicBezTo>
                    <a:pt x="178" y="317"/>
                    <a:pt x="169" y="309"/>
                    <a:pt x="159" y="309"/>
                  </a:cubicBezTo>
                  <a:close/>
                  <a:moveTo>
                    <a:pt x="162" y="337"/>
                  </a:moveTo>
                  <a:cubicBezTo>
                    <a:pt x="162" y="339"/>
                    <a:pt x="160" y="340"/>
                    <a:pt x="159" y="340"/>
                  </a:cubicBezTo>
                  <a:cubicBezTo>
                    <a:pt x="53" y="340"/>
                    <a:pt x="53" y="340"/>
                    <a:pt x="53" y="340"/>
                  </a:cubicBezTo>
                  <a:cubicBezTo>
                    <a:pt x="51" y="340"/>
                    <a:pt x="50" y="339"/>
                    <a:pt x="50" y="337"/>
                  </a:cubicBezTo>
                  <a:cubicBezTo>
                    <a:pt x="50" y="328"/>
                    <a:pt x="50" y="328"/>
                    <a:pt x="50" y="328"/>
                  </a:cubicBezTo>
                  <a:cubicBezTo>
                    <a:pt x="50" y="326"/>
                    <a:pt x="51" y="325"/>
                    <a:pt x="53" y="325"/>
                  </a:cubicBezTo>
                  <a:cubicBezTo>
                    <a:pt x="159" y="325"/>
                    <a:pt x="159" y="325"/>
                    <a:pt x="159" y="325"/>
                  </a:cubicBezTo>
                  <a:cubicBezTo>
                    <a:pt x="160" y="325"/>
                    <a:pt x="162" y="326"/>
                    <a:pt x="162" y="328"/>
                  </a:cubicBezTo>
                  <a:lnTo>
                    <a:pt x="162" y="337"/>
                  </a:lnTo>
                  <a:close/>
                </a:path>
              </a:pathLst>
            </a:custGeom>
            <a:solidFill>
              <a:schemeClr val="bg1">
                <a:lumMod val="85000"/>
              </a:schemeClr>
            </a:solidFill>
            <a:ln>
              <a:noFill/>
            </a:ln>
          </p:spPr>
          <p:txBody>
            <a:bodyPr/>
            <a:lstStyle/>
            <a:p>
              <a:endParaRPr lang="en-US"/>
            </a:p>
          </p:txBody>
        </p:sp>
        <p:grpSp>
          <p:nvGrpSpPr>
            <p:cNvPr id="65" name="Group 75"/>
            <p:cNvGrpSpPr>
              <a:grpSpLocks/>
            </p:cNvGrpSpPr>
            <p:nvPr/>
          </p:nvGrpSpPr>
          <p:grpSpPr bwMode="auto">
            <a:xfrm>
              <a:off x="1208783" y="5062085"/>
              <a:ext cx="305066" cy="434933"/>
              <a:chOff x="2650" y="1167"/>
              <a:chExt cx="363" cy="520"/>
            </a:xfrm>
          </p:grpSpPr>
          <p:sp>
            <p:nvSpPr>
              <p:cNvPr id="66" name="AutoShape 76"/>
              <p:cNvSpPr>
                <a:spLocks noChangeAspect="1" noChangeArrowheads="1"/>
              </p:cNvSpPr>
              <p:nvPr/>
            </p:nvSpPr>
            <p:spPr bwMode="auto">
              <a:xfrm>
                <a:off x="2657" y="1315"/>
                <a:ext cx="350" cy="366"/>
              </a:xfrm>
              <a:prstGeom prst="roundRect">
                <a:avLst>
                  <a:gd name="adj" fmla="val 9356"/>
                </a:avLst>
              </a:prstGeom>
              <a:solidFill>
                <a:schemeClr val="bg1"/>
              </a:solidFill>
              <a:ln w="12700" algn="ctr">
                <a:solidFill>
                  <a:schemeClr val="bg1"/>
                </a:solidFill>
                <a:round/>
                <a:headEnd/>
                <a:tailEnd/>
              </a:ln>
            </p:spPr>
            <p:txBody>
              <a:bodyPr wrap="none" lIns="0" r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sv-SE" altLang="en-US"/>
              </a:p>
            </p:txBody>
          </p:sp>
          <p:sp>
            <p:nvSpPr>
              <p:cNvPr id="67" name="Oval 77"/>
              <p:cNvSpPr>
                <a:spLocks noChangeAspect="1" noChangeArrowheads="1"/>
              </p:cNvSpPr>
              <p:nvPr/>
            </p:nvSpPr>
            <p:spPr bwMode="auto">
              <a:xfrm>
                <a:off x="2655" y="1174"/>
                <a:ext cx="352" cy="355"/>
              </a:xfrm>
              <a:prstGeom prst="ellipse">
                <a:avLst/>
              </a:prstGeom>
              <a:solidFill>
                <a:schemeClr val="bg1"/>
              </a:solidFill>
              <a:ln w="12700" algn="ctr">
                <a:solidFill>
                  <a:schemeClr val="bg1"/>
                </a:solidFill>
                <a:round/>
                <a:headEnd/>
                <a:tailEnd/>
              </a:ln>
            </p:spPr>
            <p:txBody>
              <a:bodyPr wrap="none" lIns="0" r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sv-SE" altLang="en-US"/>
              </a:p>
            </p:txBody>
          </p:sp>
          <p:sp>
            <p:nvSpPr>
              <p:cNvPr id="68" name="Text Box 78"/>
              <p:cNvSpPr txBox="1">
                <a:spLocks noChangeAspect="1" noChangeArrowheads="1"/>
              </p:cNvSpPr>
              <p:nvPr/>
            </p:nvSpPr>
            <p:spPr bwMode="auto">
              <a:xfrm>
                <a:off x="2667" y="1450"/>
                <a:ext cx="327"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lnSpc>
                    <a:spcPct val="80000"/>
                  </a:lnSpc>
                </a:pPr>
                <a:r>
                  <a:rPr lang="en-US" altLang="en-US" sz="800" dirty="0">
                    <a:solidFill>
                      <a:srgbClr val="8F3F7B"/>
                    </a:solidFill>
                    <a:ea typeface="MS PGothic" panose="020B0600070205080204" pitchFamily="34" charset="-128"/>
                    <a:cs typeface="MS PGothic" panose="020B0600070205080204" pitchFamily="34" charset="-128"/>
                  </a:rPr>
                  <a:t>SDN</a:t>
                </a:r>
                <a:endParaRPr lang="en-US" altLang="en-US" sz="1000" dirty="0">
                  <a:solidFill>
                    <a:srgbClr val="8F3F7B"/>
                  </a:solidFill>
                  <a:ea typeface="MS PGothic" panose="020B0600070205080204" pitchFamily="34" charset="-128"/>
                  <a:cs typeface="MS PGothic" panose="020B0600070205080204" pitchFamily="34" charset="-128"/>
                </a:endParaRPr>
              </a:p>
            </p:txBody>
          </p:sp>
          <p:sp>
            <p:nvSpPr>
              <p:cNvPr id="69" name="Rectangle 79"/>
              <p:cNvSpPr>
                <a:spLocks noChangeAspect="1" noChangeArrowheads="1"/>
              </p:cNvSpPr>
              <p:nvPr/>
            </p:nvSpPr>
            <p:spPr bwMode="auto">
              <a:xfrm>
                <a:off x="2650" y="1167"/>
                <a:ext cx="363"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72000" rIns="7200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sv-SE" altLang="en-US"/>
              </a:p>
            </p:txBody>
          </p:sp>
          <p:sp>
            <p:nvSpPr>
              <p:cNvPr id="70" name="Freeform 11"/>
              <p:cNvSpPr>
                <a:spLocks noChangeAspect="1" noEditPoints="1"/>
              </p:cNvSpPr>
              <p:nvPr/>
            </p:nvSpPr>
            <p:spPr bwMode="auto">
              <a:xfrm>
                <a:off x="2650" y="1167"/>
                <a:ext cx="363" cy="520"/>
              </a:xfrm>
              <a:custGeom>
                <a:avLst/>
                <a:gdLst>
                  <a:gd name="T0" fmla="*/ 562511 w 410"/>
                  <a:gd name="T1" fmla="*/ 324212 h 589"/>
                  <a:gd name="T2" fmla="*/ 528247 w 410"/>
                  <a:gd name="T3" fmla="*/ 783857 h 589"/>
                  <a:gd name="T4" fmla="*/ 22842 w 410"/>
                  <a:gd name="T5" fmla="*/ 751025 h 589"/>
                  <a:gd name="T6" fmla="*/ 292678 w 410"/>
                  <a:gd name="T7" fmla="*/ 21887 h 589"/>
                  <a:gd name="T8" fmla="*/ 573934 w 410"/>
                  <a:gd name="T9" fmla="*/ 291382 h 589"/>
                  <a:gd name="T10" fmla="*/ 585354 w 410"/>
                  <a:gd name="T11" fmla="*/ 280437 h 589"/>
                  <a:gd name="T12" fmla="*/ 0 w 410"/>
                  <a:gd name="T13" fmla="*/ 280437 h 589"/>
                  <a:gd name="T14" fmla="*/ 57108 w 410"/>
                  <a:gd name="T15" fmla="*/ 805745 h 589"/>
                  <a:gd name="T16" fmla="*/ 585354 w 410"/>
                  <a:gd name="T17" fmla="*/ 751025 h 589"/>
                  <a:gd name="T18" fmla="*/ 573934 w 410"/>
                  <a:gd name="T19" fmla="*/ 313269 h 589"/>
                  <a:gd name="T20" fmla="*/ 449724 w 410"/>
                  <a:gd name="T21" fmla="*/ 198358 h 589"/>
                  <a:gd name="T22" fmla="*/ 452579 w 410"/>
                  <a:gd name="T23" fmla="*/ 119015 h 589"/>
                  <a:gd name="T24" fmla="*/ 441158 w 410"/>
                  <a:gd name="T25" fmla="*/ 108072 h 589"/>
                  <a:gd name="T26" fmla="*/ 355497 w 410"/>
                  <a:gd name="T27" fmla="*/ 119015 h 589"/>
                  <a:gd name="T28" fmla="*/ 414032 w 410"/>
                  <a:gd name="T29" fmla="*/ 129958 h 589"/>
                  <a:gd name="T30" fmla="*/ 171324 w 410"/>
                  <a:gd name="T31" fmla="*/ 129958 h 589"/>
                  <a:gd name="T32" fmla="*/ 229859 w 410"/>
                  <a:gd name="T33" fmla="*/ 119015 h 589"/>
                  <a:gd name="T34" fmla="*/ 144197 w 410"/>
                  <a:gd name="T35" fmla="*/ 108072 h 589"/>
                  <a:gd name="T36" fmla="*/ 132776 w 410"/>
                  <a:gd name="T37" fmla="*/ 119015 h 589"/>
                  <a:gd name="T38" fmla="*/ 144197 w 410"/>
                  <a:gd name="T39" fmla="*/ 201094 h 589"/>
                  <a:gd name="T40" fmla="*/ 155619 w 410"/>
                  <a:gd name="T41" fmla="*/ 146375 h 589"/>
                  <a:gd name="T42" fmla="*/ 155619 w 410"/>
                  <a:gd name="T43" fmla="*/ 377564 h 589"/>
                  <a:gd name="T44" fmla="*/ 144197 w 410"/>
                  <a:gd name="T45" fmla="*/ 321478 h 589"/>
                  <a:gd name="T46" fmla="*/ 132776 w 410"/>
                  <a:gd name="T47" fmla="*/ 403557 h 589"/>
                  <a:gd name="T48" fmla="*/ 144197 w 410"/>
                  <a:gd name="T49" fmla="*/ 414501 h 589"/>
                  <a:gd name="T50" fmla="*/ 229859 w 410"/>
                  <a:gd name="T51" fmla="*/ 403557 h 589"/>
                  <a:gd name="T52" fmla="*/ 171324 w 410"/>
                  <a:gd name="T53" fmla="*/ 392612 h 589"/>
                  <a:gd name="T54" fmla="*/ 414032 w 410"/>
                  <a:gd name="T55" fmla="*/ 392612 h 589"/>
                  <a:gd name="T56" fmla="*/ 355497 w 410"/>
                  <a:gd name="T57" fmla="*/ 403557 h 589"/>
                  <a:gd name="T58" fmla="*/ 441158 w 410"/>
                  <a:gd name="T59" fmla="*/ 414501 h 589"/>
                  <a:gd name="T60" fmla="*/ 452579 w 410"/>
                  <a:gd name="T61" fmla="*/ 403557 h 589"/>
                  <a:gd name="T62" fmla="*/ 441158 w 410"/>
                  <a:gd name="T63" fmla="*/ 321478 h 589"/>
                  <a:gd name="T64" fmla="*/ 429735 w 410"/>
                  <a:gd name="T65" fmla="*/ 377564 h 589"/>
                  <a:gd name="T66" fmla="*/ 429735 w 410"/>
                  <a:gd name="T67" fmla="*/ 146375 h 589"/>
                  <a:gd name="T68" fmla="*/ 441158 w 410"/>
                  <a:gd name="T69" fmla="*/ 201094 h 5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0"/>
                  <a:gd name="T106" fmla="*/ 0 h 589"/>
                  <a:gd name="T107" fmla="*/ 410 w 410"/>
                  <a:gd name="T108" fmla="*/ 589 h 5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0" h="589">
                    <a:moveTo>
                      <a:pt x="402" y="229"/>
                    </a:moveTo>
                    <a:cubicBezTo>
                      <a:pt x="397" y="229"/>
                      <a:pt x="394" y="233"/>
                      <a:pt x="394" y="237"/>
                    </a:cubicBezTo>
                    <a:cubicBezTo>
                      <a:pt x="394" y="549"/>
                      <a:pt x="394" y="549"/>
                      <a:pt x="394" y="549"/>
                    </a:cubicBezTo>
                    <a:cubicBezTo>
                      <a:pt x="394" y="563"/>
                      <a:pt x="383" y="573"/>
                      <a:pt x="370" y="573"/>
                    </a:cubicBezTo>
                    <a:cubicBezTo>
                      <a:pt x="40" y="573"/>
                      <a:pt x="40" y="573"/>
                      <a:pt x="40" y="573"/>
                    </a:cubicBezTo>
                    <a:cubicBezTo>
                      <a:pt x="27" y="573"/>
                      <a:pt x="17" y="563"/>
                      <a:pt x="16" y="549"/>
                    </a:cubicBezTo>
                    <a:cubicBezTo>
                      <a:pt x="16" y="205"/>
                      <a:pt x="16" y="205"/>
                      <a:pt x="16" y="205"/>
                    </a:cubicBezTo>
                    <a:cubicBezTo>
                      <a:pt x="17" y="101"/>
                      <a:pt x="101" y="16"/>
                      <a:pt x="205" y="16"/>
                    </a:cubicBezTo>
                    <a:cubicBezTo>
                      <a:pt x="309" y="16"/>
                      <a:pt x="394" y="101"/>
                      <a:pt x="394" y="205"/>
                    </a:cubicBezTo>
                    <a:cubicBezTo>
                      <a:pt x="394" y="209"/>
                      <a:pt x="397" y="213"/>
                      <a:pt x="402" y="213"/>
                    </a:cubicBezTo>
                    <a:cubicBezTo>
                      <a:pt x="406" y="213"/>
                      <a:pt x="410" y="209"/>
                      <a:pt x="410" y="205"/>
                    </a:cubicBezTo>
                    <a:cubicBezTo>
                      <a:pt x="410" y="205"/>
                      <a:pt x="410" y="205"/>
                      <a:pt x="410" y="205"/>
                    </a:cubicBezTo>
                    <a:cubicBezTo>
                      <a:pt x="410" y="92"/>
                      <a:pt x="318" y="0"/>
                      <a:pt x="205" y="0"/>
                    </a:cubicBezTo>
                    <a:cubicBezTo>
                      <a:pt x="92" y="0"/>
                      <a:pt x="0" y="92"/>
                      <a:pt x="0" y="205"/>
                    </a:cubicBezTo>
                    <a:cubicBezTo>
                      <a:pt x="0" y="549"/>
                      <a:pt x="0" y="549"/>
                      <a:pt x="0" y="549"/>
                    </a:cubicBezTo>
                    <a:cubicBezTo>
                      <a:pt x="0" y="571"/>
                      <a:pt x="18" y="589"/>
                      <a:pt x="40" y="589"/>
                    </a:cubicBezTo>
                    <a:cubicBezTo>
                      <a:pt x="370" y="589"/>
                      <a:pt x="370" y="589"/>
                      <a:pt x="370" y="589"/>
                    </a:cubicBezTo>
                    <a:cubicBezTo>
                      <a:pt x="392" y="589"/>
                      <a:pt x="410" y="571"/>
                      <a:pt x="410" y="549"/>
                    </a:cubicBezTo>
                    <a:cubicBezTo>
                      <a:pt x="410" y="237"/>
                      <a:pt x="410" y="237"/>
                      <a:pt x="410" y="237"/>
                    </a:cubicBezTo>
                    <a:cubicBezTo>
                      <a:pt x="410" y="233"/>
                      <a:pt x="406" y="229"/>
                      <a:pt x="402" y="229"/>
                    </a:cubicBezTo>
                    <a:moveTo>
                      <a:pt x="309" y="147"/>
                    </a:moveTo>
                    <a:cubicBezTo>
                      <a:pt x="311" y="147"/>
                      <a:pt x="313" y="146"/>
                      <a:pt x="315" y="145"/>
                    </a:cubicBezTo>
                    <a:cubicBezTo>
                      <a:pt x="316" y="143"/>
                      <a:pt x="317" y="141"/>
                      <a:pt x="317" y="139"/>
                    </a:cubicBezTo>
                    <a:cubicBezTo>
                      <a:pt x="317" y="87"/>
                      <a:pt x="317" y="87"/>
                      <a:pt x="317" y="87"/>
                    </a:cubicBezTo>
                    <a:cubicBezTo>
                      <a:pt x="317" y="85"/>
                      <a:pt x="316" y="83"/>
                      <a:pt x="315" y="82"/>
                    </a:cubicBezTo>
                    <a:cubicBezTo>
                      <a:pt x="313" y="80"/>
                      <a:pt x="311" y="79"/>
                      <a:pt x="309" y="79"/>
                    </a:cubicBezTo>
                    <a:cubicBezTo>
                      <a:pt x="257" y="79"/>
                      <a:pt x="257" y="79"/>
                      <a:pt x="257" y="79"/>
                    </a:cubicBezTo>
                    <a:cubicBezTo>
                      <a:pt x="253" y="79"/>
                      <a:pt x="249" y="83"/>
                      <a:pt x="249" y="87"/>
                    </a:cubicBezTo>
                    <a:cubicBezTo>
                      <a:pt x="249" y="92"/>
                      <a:pt x="253" y="95"/>
                      <a:pt x="257" y="95"/>
                    </a:cubicBezTo>
                    <a:cubicBezTo>
                      <a:pt x="290" y="95"/>
                      <a:pt x="290" y="95"/>
                      <a:pt x="290" y="95"/>
                    </a:cubicBezTo>
                    <a:cubicBezTo>
                      <a:pt x="205" y="180"/>
                      <a:pt x="205" y="180"/>
                      <a:pt x="205" y="180"/>
                    </a:cubicBezTo>
                    <a:cubicBezTo>
                      <a:pt x="120" y="95"/>
                      <a:pt x="120" y="95"/>
                      <a:pt x="120" y="95"/>
                    </a:cubicBezTo>
                    <a:cubicBezTo>
                      <a:pt x="153" y="95"/>
                      <a:pt x="153" y="95"/>
                      <a:pt x="153" y="95"/>
                    </a:cubicBezTo>
                    <a:cubicBezTo>
                      <a:pt x="158" y="95"/>
                      <a:pt x="161" y="92"/>
                      <a:pt x="161" y="87"/>
                    </a:cubicBezTo>
                    <a:cubicBezTo>
                      <a:pt x="161" y="83"/>
                      <a:pt x="158" y="79"/>
                      <a:pt x="153" y="79"/>
                    </a:cubicBezTo>
                    <a:cubicBezTo>
                      <a:pt x="101" y="79"/>
                      <a:pt x="101" y="79"/>
                      <a:pt x="101" y="79"/>
                    </a:cubicBezTo>
                    <a:cubicBezTo>
                      <a:pt x="99" y="79"/>
                      <a:pt x="97" y="80"/>
                      <a:pt x="96" y="82"/>
                    </a:cubicBezTo>
                    <a:cubicBezTo>
                      <a:pt x="94" y="83"/>
                      <a:pt x="93" y="85"/>
                      <a:pt x="93" y="87"/>
                    </a:cubicBezTo>
                    <a:cubicBezTo>
                      <a:pt x="93" y="139"/>
                      <a:pt x="93" y="139"/>
                      <a:pt x="93" y="139"/>
                    </a:cubicBezTo>
                    <a:cubicBezTo>
                      <a:pt x="93" y="144"/>
                      <a:pt x="97" y="147"/>
                      <a:pt x="101" y="147"/>
                    </a:cubicBezTo>
                    <a:cubicBezTo>
                      <a:pt x="106" y="147"/>
                      <a:pt x="109" y="144"/>
                      <a:pt x="109" y="139"/>
                    </a:cubicBezTo>
                    <a:cubicBezTo>
                      <a:pt x="109" y="107"/>
                      <a:pt x="109" y="107"/>
                      <a:pt x="109" y="107"/>
                    </a:cubicBezTo>
                    <a:cubicBezTo>
                      <a:pt x="194" y="191"/>
                      <a:pt x="194" y="191"/>
                      <a:pt x="194" y="191"/>
                    </a:cubicBezTo>
                    <a:cubicBezTo>
                      <a:pt x="109" y="276"/>
                      <a:pt x="109" y="276"/>
                      <a:pt x="109" y="276"/>
                    </a:cubicBezTo>
                    <a:cubicBezTo>
                      <a:pt x="109" y="243"/>
                      <a:pt x="109" y="243"/>
                      <a:pt x="109" y="243"/>
                    </a:cubicBezTo>
                    <a:cubicBezTo>
                      <a:pt x="109" y="239"/>
                      <a:pt x="106" y="235"/>
                      <a:pt x="101" y="235"/>
                    </a:cubicBezTo>
                    <a:cubicBezTo>
                      <a:pt x="97" y="235"/>
                      <a:pt x="93" y="239"/>
                      <a:pt x="93" y="243"/>
                    </a:cubicBezTo>
                    <a:cubicBezTo>
                      <a:pt x="93" y="295"/>
                      <a:pt x="93" y="295"/>
                      <a:pt x="93" y="295"/>
                    </a:cubicBezTo>
                    <a:cubicBezTo>
                      <a:pt x="93" y="297"/>
                      <a:pt x="94" y="299"/>
                      <a:pt x="96" y="301"/>
                    </a:cubicBezTo>
                    <a:cubicBezTo>
                      <a:pt x="97" y="302"/>
                      <a:pt x="99" y="303"/>
                      <a:pt x="101" y="303"/>
                    </a:cubicBezTo>
                    <a:cubicBezTo>
                      <a:pt x="153" y="303"/>
                      <a:pt x="153" y="303"/>
                      <a:pt x="153" y="303"/>
                    </a:cubicBezTo>
                    <a:cubicBezTo>
                      <a:pt x="158" y="303"/>
                      <a:pt x="161" y="300"/>
                      <a:pt x="161" y="295"/>
                    </a:cubicBezTo>
                    <a:cubicBezTo>
                      <a:pt x="161" y="291"/>
                      <a:pt x="158" y="287"/>
                      <a:pt x="153" y="287"/>
                    </a:cubicBezTo>
                    <a:cubicBezTo>
                      <a:pt x="120" y="287"/>
                      <a:pt x="120" y="287"/>
                      <a:pt x="120" y="287"/>
                    </a:cubicBezTo>
                    <a:cubicBezTo>
                      <a:pt x="205" y="202"/>
                      <a:pt x="205" y="202"/>
                      <a:pt x="205" y="202"/>
                    </a:cubicBezTo>
                    <a:cubicBezTo>
                      <a:pt x="290" y="287"/>
                      <a:pt x="290" y="287"/>
                      <a:pt x="290" y="287"/>
                    </a:cubicBezTo>
                    <a:cubicBezTo>
                      <a:pt x="257" y="287"/>
                      <a:pt x="257" y="287"/>
                      <a:pt x="257" y="287"/>
                    </a:cubicBezTo>
                    <a:cubicBezTo>
                      <a:pt x="253" y="287"/>
                      <a:pt x="249" y="291"/>
                      <a:pt x="249" y="295"/>
                    </a:cubicBezTo>
                    <a:cubicBezTo>
                      <a:pt x="249" y="300"/>
                      <a:pt x="253" y="303"/>
                      <a:pt x="257" y="303"/>
                    </a:cubicBezTo>
                    <a:cubicBezTo>
                      <a:pt x="309" y="303"/>
                      <a:pt x="309" y="303"/>
                      <a:pt x="309" y="303"/>
                    </a:cubicBezTo>
                    <a:cubicBezTo>
                      <a:pt x="311" y="303"/>
                      <a:pt x="313" y="302"/>
                      <a:pt x="315" y="301"/>
                    </a:cubicBezTo>
                    <a:cubicBezTo>
                      <a:pt x="316" y="299"/>
                      <a:pt x="317" y="297"/>
                      <a:pt x="317" y="295"/>
                    </a:cubicBezTo>
                    <a:cubicBezTo>
                      <a:pt x="317" y="243"/>
                      <a:pt x="317" y="243"/>
                      <a:pt x="317" y="243"/>
                    </a:cubicBezTo>
                    <a:cubicBezTo>
                      <a:pt x="317" y="239"/>
                      <a:pt x="313" y="235"/>
                      <a:pt x="309" y="235"/>
                    </a:cubicBezTo>
                    <a:cubicBezTo>
                      <a:pt x="305" y="235"/>
                      <a:pt x="301" y="239"/>
                      <a:pt x="301" y="243"/>
                    </a:cubicBezTo>
                    <a:cubicBezTo>
                      <a:pt x="301" y="276"/>
                      <a:pt x="301" y="276"/>
                      <a:pt x="301" y="276"/>
                    </a:cubicBezTo>
                    <a:cubicBezTo>
                      <a:pt x="216" y="191"/>
                      <a:pt x="216" y="191"/>
                      <a:pt x="216" y="191"/>
                    </a:cubicBezTo>
                    <a:cubicBezTo>
                      <a:pt x="301" y="107"/>
                      <a:pt x="301" y="107"/>
                      <a:pt x="301" y="107"/>
                    </a:cubicBezTo>
                    <a:cubicBezTo>
                      <a:pt x="301" y="139"/>
                      <a:pt x="301" y="139"/>
                      <a:pt x="301" y="139"/>
                    </a:cubicBezTo>
                    <a:cubicBezTo>
                      <a:pt x="301" y="144"/>
                      <a:pt x="305" y="147"/>
                      <a:pt x="309" y="147"/>
                    </a:cubicBezTo>
                  </a:path>
                </a:pathLst>
              </a:custGeom>
              <a:solidFill>
                <a:srgbClr val="8F3F7B"/>
              </a:solidFill>
              <a:ln>
                <a:noFill/>
              </a:ln>
              <a:extLst>
                <a:ext uri="{91240B29-F687-4F45-9708-019B960494DF}">
                  <a14:hiddenLine xmlns:a14="http://schemas.microsoft.com/office/drawing/2010/main" w="9525">
                    <a:solidFill>
                      <a:srgbClr val="000000"/>
                    </a:solidFill>
                    <a:round/>
                    <a:headEnd/>
                    <a:tailEnd/>
                  </a14:hiddenLine>
                </a:ext>
              </a:extLst>
            </p:spPr>
            <p:txBody>
              <a:bodyPr tIns="1080000" anchor="ctr"/>
              <a:lstStyle/>
              <a:p>
                <a:endParaRPr lang="en-US"/>
              </a:p>
            </p:txBody>
          </p:sp>
        </p:grpSp>
        <p:sp>
          <p:nvSpPr>
            <p:cNvPr id="95" name="Rectangle: Rounded Corners 94"/>
            <p:cNvSpPr/>
            <p:nvPr/>
          </p:nvSpPr>
          <p:spPr bwMode="auto">
            <a:xfrm>
              <a:off x="796936" y="5917703"/>
              <a:ext cx="518453" cy="282469"/>
            </a:xfrm>
            <a:prstGeom prst="roundRect">
              <a:avLst/>
            </a:prstGeom>
            <a:solidFill>
              <a:schemeClr val="tx2">
                <a:lumMod val="75000"/>
                <a:lumOff val="25000"/>
                <a:alpha val="75000"/>
              </a:schemeClr>
            </a:solidFill>
            <a:ln w="76200" cap="flat" cmpd="sng" algn="ctr">
              <a:solidFill>
                <a:schemeClr val="tx2">
                  <a:lumMod val="75000"/>
                  <a:lumOff val="25000"/>
                </a:schemeClr>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r>
                <a:rPr lang="en-US" sz="1000" b="1" dirty="0" err="1">
                  <a:solidFill>
                    <a:schemeClr val="accent3">
                      <a:alpha val="98000"/>
                    </a:schemeClr>
                  </a:solidFill>
                </a:rPr>
                <a:t>vCtrl</a:t>
              </a:r>
              <a:endParaRPr lang="en-US" sz="1000" b="1" dirty="0">
                <a:solidFill>
                  <a:schemeClr val="accent3">
                    <a:alpha val="98000"/>
                  </a:schemeClr>
                </a:solidFill>
              </a:endParaRPr>
            </a:p>
          </p:txBody>
        </p:sp>
        <p:grpSp>
          <p:nvGrpSpPr>
            <p:cNvPr id="79" name="Group 78"/>
            <p:cNvGrpSpPr/>
            <p:nvPr/>
          </p:nvGrpSpPr>
          <p:grpSpPr>
            <a:xfrm>
              <a:off x="950910" y="3795462"/>
              <a:ext cx="291214" cy="421342"/>
              <a:chOff x="5970945" y="4527661"/>
              <a:chExt cx="382149" cy="588972"/>
            </a:xfrm>
          </p:grpSpPr>
          <p:sp>
            <p:nvSpPr>
              <p:cNvPr id="80" name="AutoShape 76"/>
              <p:cNvSpPr>
                <a:spLocks noChangeAspect="1" noChangeArrowheads="1"/>
              </p:cNvSpPr>
              <p:nvPr/>
            </p:nvSpPr>
            <p:spPr bwMode="auto">
              <a:xfrm>
                <a:off x="5978314" y="4695291"/>
                <a:ext cx="368463" cy="414546"/>
              </a:xfrm>
              <a:prstGeom prst="roundRect">
                <a:avLst>
                  <a:gd name="adj" fmla="val 9356"/>
                </a:avLst>
              </a:prstGeom>
              <a:solidFill>
                <a:schemeClr val="bg1"/>
              </a:solidFill>
              <a:ln w="12700" algn="ctr">
                <a:solidFill>
                  <a:schemeClr val="bg1"/>
                </a:solidFill>
                <a:round/>
                <a:headEnd/>
                <a:tailEnd/>
              </a:ln>
            </p:spPr>
            <p:txBody>
              <a:bodyPr wrap="none" lIns="0" r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sv-SE" altLang="en-US"/>
              </a:p>
            </p:txBody>
          </p:sp>
          <p:sp>
            <p:nvSpPr>
              <p:cNvPr id="81" name="Oval 77"/>
              <p:cNvSpPr>
                <a:spLocks noChangeAspect="1" noChangeArrowheads="1"/>
              </p:cNvSpPr>
              <p:nvPr/>
            </p:nvSpPr>
            <p:spPr bwMode="auto">
              <a:xfrm>
                <a:off x="5976209" y="4535589"/>
                <a:ext cx="370569" cy="402087"/>
              </a:xfrm>
              <a:prstGeom prst="ellipse">
                <a:avLst/>
              </a:prstGeom>
              <a:solidFill>
                <a:schemeClr val="bg1"/>
              </a:solidFill>
              <a:ln w="12700" algn="ctr">
                <a:solidFill>
                  <a:schemeClr val="bg1"/>
                </a:solidFill>
                <a:round/>
                <a:headEnd/>
                <a:tailEnd/>
              </a:ln>
            </p:spPr>
            <p:txBody>
              <a:bodyPr wrap="none" lIns="0" r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sv-SE" altLang="en-US"/>
              </a:p>
            </p:txBody>
          </p:sp>
          <p:sp>
            <p:nvSpPr>
              <p:cNvPr id="82" name="Text Box 78"/>
              <p:cNvSpPr txBox="1">
                <a:spLocks noChangeAspect="1" noChangeArrowheads="1"/>
              </p:cNvSpPr>
              <p:nvPr/>
            </p:nvSpPr>
            <p:spPr bwMode="auto">
              <a:xfrm>
                <a:off x="5988842" y="4848198"/>
                <a:ext cx="344250" cy="25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lnSpc>
                    <a:spcPct val="80000"/>
                  </a:lnSpc>
                </a:pPr>
                <a:r>
                  <a:rPr lang="en-US" altLang="en-US" sz="700" dirty="0">
                    <a:solidFill>
                      <a:srgbClr val="F08A00"/>
                    </a:solidFill>
                    <a:ea typeface="MS PGothic" panose="020B0600070205080204" pitchFamily="34" charset="-128"/>
                    <a:cs typeface="MS PGothic" panose="020B0600070205080204" pitchFamily="34" charset="-128"/>
                  </a:rPr>
                  <a:t>SDN</a:t>
                </a:r>
              </a:p>
            </p:txBody>
          </p:sp>
          <p:sp>
            <p:nvSpPr>
              <p:cNvPr id="83" name="Rectangle 79"/>
              <p:cNvSpPr>
                <a:spLocks noChangeAspect="1" noChangeArrowheads="1"/>
              </p:cNvSpPr>
              <p:nvPr/>
            </p:nvSpPr>
            <p:spPr bwMode="auto">
              <a:xfrm>
                <a:off x="5970945" y="4527661"/>
                <a:ext cx="382149" cy="58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72000" rIns="7200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sv-SE" altLang="en-US"/>
              </a:p>
            </p:txBody>
          </p:sp>
          <p:sp>
            <p:nvSpPr>
              <p:cNvPr id="84" name="Freeform 11"/>
              <p:cNvSpPr>
                <a:spLocks noChangeAspect="1" noEditPoints="1"/>
              </p:cNvSpPr>
              <p:nvPr/>
            </p:nvSpPr>
            <p:spPr bwMode="auto">
              <a:xfrm>
                <a:off x="5970945" y="4527661"/>
                <a:ext cx="382149" cy="588972"/>
              </a:xfrm>
              <a:custGeom>
                <a:avLst/>
                <a:gdLst>
                  <a:gd name="T0" fmla="*/ 562511 w 410"/>
                  <a:gd name="T1" fmla="*/ 324212 h 589"/>
                  <a:gd name="T2" fmla="*/ 528247 w 410"/>
                  <a:gd name="T3" fmla="*/ 783857 h 589"/>
                  <a:gd name="T4" fmla="*/ 22842 w 410"/>
                  <a:gd name="T5" fmla="*/ 751025 h 589"/>
                  <a:gd name="T6" fmla="*/ 292678 w 410"/>
                  <a:gd name="T7" fmla="*/ 21887 h 589"/>
                  <a:gd name="T8" fmla="*/ 573934 w 410"/>
                  <a:gd name="T9" fmla="*/ 291382 h 589"/>
                  <a:gd name="T10" fmla="*/ 585354 w 410"/>
                  <a:gd name="T11" fmla="*/ 280437 h 589"/>
                  <a:gd name="T12" fmla="*/ 0 w 410"/>
                  <a:gd name="T13" fmla="*/ 280437 h 589"/>
                  <a:gd name="T14" fmla="*/ 57108 w 410"/>
                  <a:gd name="T15" fmla="*/ 805745 h 589"/>
                  <a:gd name="T16" fmla="*/ 585354 w 410"/>
                  <a:gd name="T17" fmla="*/ 751025 h 589"/>
                  <a:gd name="T18" fmla="*/ 573934 w 410"/>
                  <a:gd name="T19" fmla="*/ 313269 h 589"/>
                  <a:gd name="T20" fmla="*/ 449724 w 410"/>
                  <a:gd name="T21" fmla="*/ 198358 h 589"/>
                  <a:gd name="T22" fmla="*/ 452579 w 410"/>
                  <a:gd name="T23" fmla="*/ 119015 h 589"/>
                  <a:gd name="T24" fmla="*/ 441158 w 410"/>
                  <a:gd name="T25" fmla="*/ 108072 h 589"/>
                  <a:gd name="T26" fmla="*/ 355497 w 410"/>
                  <a:gd name="T27" fmla="*/ 119015 h 589"/>
                  <a:gd name="T28" fmla="*/ 414032 w 410"/>
                  <a:gd name="T29" fmla="*/ 129958 h 589"/>
                  <a:gd name="T30" fmla="*/ 171324 w 410"/>
                  <a:gd name="T31" fmla="*/ 129958 h 589"/>
                  <a:gd name="T32" fmla="*/ 229859 w 410"/>
                  <a:gd name="T33" fmla="*/ 119015 h 589"/>
                  <a:gd name="T34" fmla="*/ 144197 w 410"/>
                  <a:gd name="T35" fmla="*/ 108072 h 589"/>
                  <a:gd name="T36" fmla="*/ 132776 w 410"/>
                  <a:gd name="T37" fmla="*/ 119015 h 589"/>
                  <a:gd name="T38" fmla="*/ 144197 w 410"/>
                  <a:gd name="T39" fmla="*/ 201094 h 589"/>
                  <a:gd name="T40" fmla="*/ 155619 w 410"/>
                  <a:gd name="T41" fmla="*/ 146375 h 589"/>
                  <a:gd name="T42" fmla="*/ 155619 w 410"/>
                  <a:gd name="T43" fmla="*/ 377564 h 589"/>
                  <a:gd name="T44" fmla="*/ 144197 w 410"/>
                  <a:gd name="T45" fmla="*/ 321478 h 589"/>
                  <a:gd name="T46" fmla="*/ 132776 w 410"/>
                  <a:gd name="T47" fmla="*/ 403557 h 589"/>
                  <a:gd name="T48" fmla="*/ 144197 w 410"/>
                  <a:gd name="T49" fmla="*/ 414501 h 589"/>
                  <a:gd name="T50" fmla="*/ 229859 w 410"/>
                  <a:gd name="T51" fmla="*/ 403557 h 589"/>
                  <a:gd name="T52" fmla="*/ 171324 w 410"/>
                  <a:gd name="T53" fmla="*/ 392612 h 589"/>
                  <a:gd name="T54" fmla="*/ 414032 w 410"/>
                  <a:gd name="T55" fmla="*/ 392612 h 589"/>
                  <a:gd name="T56" fmla="*/ 355497 w 410"/>
                  <a:gd name="T57" fmla="*/ 403557 h 589"/>
                  <a:gd name="T58" fmla="*/ 441158 w 410"/>
                  <a:gd name="T59" fmla="*/ 414501 h 589"/>
                  <a:gd name="T60" fmla="*/ 452579 w 410"/>
                  <a:gd name="T61" fmla="*/ 403557 h 589"/>
                  <a:gd name="T62" fmla="*/ 441158 w 410"/>
                  <a:gd name="T63" fmla="*/ 321478 h 589"/>
                  <a:gd name="T64" fmla="*/ 429735 w 410"/>
                  <a:gd name="T65" fmla="*/ 377564 h 589"/>
                  <a:gd name="T66" fmla="*/ 429735 w 410"/>
                  <a:gd name="T67" fmla="*/ 146375 h 589"/>
                  <a:gd name="T68" fmla="*/ 441158 w 410"/>
                  <a:gd name="T69" fmla="*/ 201094 h 5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0"/>
                  <a:gd name="T106" fmla="*/ 0 h 589"/>
                  <a:gd name="T107" fmla="*/ 410 w 410"/>
                  <a:gd name="T108" fmla="*/ 589 h 5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0" h="589">
                    <a:moveTo>
                      <a:pt x="402" y="229"/>
                    </a:moveTo>
                    <a:cubicBezTo>
                      <a:pt x="397" y="229"/>
                      <a:pt x="394" y="233"/>
                      <a:pt x="394" y="237"/>
                    </a:cubicBezTo>
                    <a:cubicBezTo>
                      <a:pt x="394" y="549"/>
                      <a:pt x="394" y="549"/>
                      <a:pt x="394" y="549"/>
                    </a:cubicBezTo>
                    <a:cubicBezTo>
                      <a:pt x="394" y="563"/>
                      <a:pt x="383" y="573"/>
                      <a:pt x="370" y="573"/>
                    </a:cubicBezTo>
                    <a:cubicBezTo>
                      <a:pt x="40" y="573"/>
                      <a:pt x="40" y="573"/>
                      <a:pt x="40" y="573"/>
                    </a:cubicBezTo>
                    <a:cubicBezTo>
                      <a:pt x="27" y="573"/>
                      <a:pt x="17" y="563"/>
                      <a:pt x="16" y="549"/>
                    </a:cubicBezTo>
                    <a:cubicBezTo>
                      <a:pt x="16" y="205"/>
                      <a:pt x="16" y="205"/>
                      <a:pt x="16" y="205"/>
                    </a:cubicBezTo>
                    <a:cubicBezTo>
                      <a:pt x="17" y="101"/>
                      <a:pt x="101" y="16"/>
                      <a:pt x="205" y="16"/>
                    </a:cubicBezTo>
                    <a:cubicBezTo>
                      <a:pt x="309" y="16"/>
                      <a:pt x="394" y="101"/>
                      <a:pt x="394" y="205"/>
                    </a:cubicBezTo>
                    <a:cubicBezTo>
                      <a:pt x="394" y="209"/>
                      <a:pt x="397" y="213"/>
                      <a:pt x="402" y="213"/>
                    </a:cubicBezTo>
                    <a:cubicBezTo>
                      <a:pt x="406" y="213"/>
                      <a:pt x="410" y="209"/>
                      <a:pt x="410" y="205"/>
                    </a:cubicBezTo>
                    <a:cubicBezTo>
                      <a:pt x="410" y="205"/>
                      <a:pt x="410" y="205"/>
                      <a:pt x="410" y="205"/>
                    </a:cubicBezTo>
                    <a:cubicBezTo>
                      <a:pt x="410" y="92"/>
                      <a:pt x="318" y="0"/>
                      <a:pt x="205" y="0"/>
                    </a:cubicBezTo>
                    <a:cubicBezTo>
                      <a:pt x="92" y="0"/>
                      <a:pt x="0" y="92"/>
                      <a:pt x="0" y="205"/>
                    </a:cubicBezTo>
                    <a:cubicBezTo>
                      <a:pt x="0" y="549"/>
                      <a:pt x="0" y="549"/>
                      <a:pt x="0" y="549"/>
                    </a:cubicBezTo>
                    <a:cubicBezTo>
                      <a:pt x="0" y="571"/>
                      <a:pt x="18" y="589"/>
                      <a:pt x="40" y="589"/>
                    </a:cubicBezTo>
                    <a:cubicBezTo>
                      <a:pt x="370" y="589"/>
                      <a:pt x="370" y="589"/>
                      <a:pt x="370" y="589"/>
                    </a:cubicBezTo>
                    <a:cubicBezTo>
                      <a:pt x="392" y="589"/>
                      <a:pt x="410" y="571"/>
                      <a:pt x="410" y="549"/>
                    </a:cubicBezTo>
                    <a:cubicBezTo>
                      <a:pt x="410" y="237"/>
                      <a:pt x="410" y="237"/>
                      <a:pt x="410" y="237"/>
                    </a:cubicBezTo>
                    <a:cubicBezTo>
                      <a:pt x="410" y="233"/>
                      <a:pt x="406" y="229"/>
                      <a:pt x="402" y="229"/>
                    </a:cubicBezTo>
                    <a:moveTo>
                      <a:pt x="309" y="147"/>
                    </a:moveTo>
                    <a:cubicBezTo>
                      <a:pt x="311" y="147"/>
                      <a:pt x="313" y="146"/>
                      <a:pt x="315" y="145"/>
                    </a:cubicBezTo>
                    <a:cubicBezTo>
                      <a:pt x="316" y="143"/>
                      <a:pt x="317" y="141"/>
                      <a:pt x="317" y="139"/>
                    </a:cubicBezTo>
                    <a:cubicBezTo>
                      <a:pt x="317" y="87"/>
                      <a:pt x="317" y="87"/>
                      <a:pt x="317" y="87"/>
                    </a:cubicBezTo>
                    <a:cubicBezTo>
                      <a:pt x="317" y="85"/>
                      <a:pt x="316" y="83"/>
                      <a:pt x="315" y="82"/>
                    </a:cubicBezTo>
                    <a:cubicBezTo>
                      <a:pt x="313" y="80"/>
                      <a:pt x="311" y="79"/>
                      <a:pt x="309" y="79"/>
                    </a:cubicBezTo>
                    <a:cubicBezTo>
                      <a:pt x="257" y="79"/>
                      <a:pt x="257" y="79"/>
                      <a:pt x="257" y="79"/>
                    </a:cubicBezTo>
                    <a:cubicBezTo>
                      <a:pt x="253" y="79"/>
                      <a:pt x="249" y="83"/>
                      <a:pt x="249" y="87"/>
                    </a:cubicBezTo>
                    <a:cubicBezTo>
                      <a:pt x="249" y="92"/>
                      <a:pt x="253" y="95"/>
                      <a:pt x="257" y="95"/>
                    </a:cubicBezTo>
                    <a:cubicBezTo>
                      <a:pt x="290" y="95"/>
                      <a:pt x="290" y="95"/>
                      <a:pt x="290" y="95"/>
                    </a:cubicBezTo>
                    <a:cubicBezTo>
                      <a:pt x="205" y="180"/>
                      <a:pt x="205" y="180"/>
                      <a:pt x="205" y="180"/>
                    </a:cubicBezTo>
                    <a:cubicBezTo>
                      <a:pt x="120" y="95"/>
                      <a:pt x="120" y="95"/>
                      <a:pt x="120" y="95"/>
                    </a:cubicBezTo>
                    <a:cubicBezTo>
                      <a:pt x="153" y="95"/>
                      <a:pt x="153" y="95"/>
                      <a:pt x="153" y="95"/>
                    </a:cubicBezTo>
                    <a:cubicBezTo>
                      <a:pt x="158" y="95"/>
                      <a:pt x="161" y="92"/>
                      <a:pt x="161" y="87"/>
                    </a:cubicBezTo>
                    <a:cubicBezTo>
                      <a:pt x="161" y="83"/>
                      <a:pt x="158" y="79"/>
                      <a:pt x="153" y="79"/>
                    </a:cubicBezTo>
                    <a:cubicBezTo>
                      <a:pt x="101" y="79"/>
                      <a:pt x="101" y="79"/>
                      <a:pt x="101" y="79"/>
                    </a:cubicBezTo>
                    <a:cubicBezTo>
                      <a:pt x="99" y="79"/>
                      <a:pt x="97" y="80"/>
                      <a:pt x="96" y="82"/>
                    </a:cubicBezTo>
                    <a:cubicBezTo>
                      <a:pt x="94" y="83"/>
                      <a:pt x="93" y="85"/>
                      <a:pt x="93" y="87"/>
                    </a:cubicBezTo>
                    <a:cubicBezTo>
                      <a:pt x="93" y="139"/>
                      <a:pt x="93" y="139"/>
                      <a:pt x="93" y="139"/>
                    </a:cubicBezTo>
                    <a:cubicBezTo>
                      <a:pt x="93" y="144"/>
                      <a:pt x="97" y="147"/>
                      <a:pt x="101" y="147"/>
                    </a:cubicBezTo>
                    <a:cubicBezTo>
                      <a:pt x="106" y="147"/>
                      <a:pt x="109" y="144"/>
                      <a:pt x="109" y="139"/>
                    </a:cubicBezTo>
                    <a:cubicBezTo>
                      <a:pt x="109" y="107"/>
                      <a:pt x="109" y="107"/>
                      <a:pt x="109" y="107"/>
                    </a:cubicBezTo>
                    <a:cubicBezTo>
                      <a:pt x="194" y="191"/>
                      <a:pt x="194" y="191"/>
                      <a:pt x="194" y="191"/>
                    </a:cubicBezTo>
                    <a:cubicBezTo>
                      <a:pt x="109" y="276"/>
                      <a:pt x="109" y="276"/>
                      <a:pt x="109" y="276"/>
                    </a:cubicBezTo>
                    <a:cubicBezTo>
                      <a:pt x="109" y="243"/>
                      <a:pt x="109" y="243"/>
                      <a:pt x="109" y="243"/>
                    </a:cubicBezTo>
                    <a:cubicBezTo>
                      <a:pt x="109" y="239"/>
                      <a:pt x="106" y="235"/>
                      <a:pt x="101" y="235"/>
                    </a:cubicBezTo>
                    <a:cubicBezTo>
                      <a:pt x="97" y="235"/>
                      <a:pt x="93" y="239"/>
                      <a:pt x="93" y="243"/>
                    </a:cubicBezTo>
                    <a:cubicBezTo>
                      <a:pt x="93" y="295"/>
                      <a:pt x="93" y="295"/>
                      <a:pt x="93" y="295"/>
                    </a:cubicBezTo>
                    <a:cubicBezTo>
                      <a:pt x="93" y="297"/>
                      <a:pt x="94" y="299"/>
                      <a:pt x="96" y="301"/>
                    </a:cubicBezTo>
                    <a:cubicBezTo>
                      <a:pt x="97" y="302"/>
                      <a:pt x="99" y="303"/>
                      <a:pt x="101" y="303"/>
                    </a:cubicBezTo>
                    <a:cubicBezTo>
                      <a:pt x="153" y="303"/>
                      <a:pt x="153" y="303"/>
                      <a:pt x="153" y="303"/>
                    </a:cubicBezTo>
                    <a:cubicBezTo>
                      <a:pt x="158" y="303"/>
                      <a:pt x="161" y="300"/>
                      <a:pt x="161" y="295"/>
                    </a:cubicBezTo>
                    <a:cubicBezTo>
                      <a:pt x="161" y="291"/>
                      <a:pt x="158" y="287"/>
                      <a:pt x="153" y="287"/>
                    </a:cubicBezTo>
                    <a:cubicBezTo>
                      <a:pt x="120" y="287"/>
                      <a:pt x="120" y="287"/>
                      <a:pt x="120" y="287"/>
                    </a:cubicBezTo>
                    <a:cubicBezTo>
                      <a:pt x="205" y="202"/>
                      <a:pt x="205" y="202"/>
                      <a:pt x="205" y="202"/>
                    </a:cubicBezTo>
                    <a:cubicBezTo>
                      <a:pt x="290" y="287"/>
                      <a:pt x="290" y="287"/>
                      <a:pt x="290" y="287"/>
                    </a:cubicBezTo>
                    <a:cubicBezTo>
                      <a:pt x="257" y="287"/>
                      <a:pt x="257" y="287"/>
                      <a:pt x="257" y="287"/>
                    </a:cubicBezTo>
                    <a:cubicBezTo>
                      <a:pt x="253" y="287"/>
                      <a:pt x="249" y="291"/>
                      <a:pt x="249" y="295"/>
                    </a:cubicBezTo>
                    <a:cubicBezTo>
                      <a:pt x="249" y="300"/>
                      <a:pt x="253" y="303"/>
                      <a:pt x="257" y="303"/>
                    </a:cubicBezTo>
                    <a:cubicBezTo>
                      <a:pt x="309" y="303"/>
                      <a:pt x="309" y="303"/>
                      <a:pt x="309" y="303"/>
                    </a:cubicBezTo>
                    <a:cubicBezTo>
                      <a:pt x="311" y="303"/>
                      <a:pt x="313" y="302"/>
                      <a:pt x="315" y="301"/>
                    </a:cubicBezTo>
                    <a:cubicBezTo>
                      <a:pt x="316" y="299"/>
                      <a:pt x="317" y="297"/>
                      <a:pt x="317" y="295"/>
                    </a:cubicBezTo>
                    <a:cubicBezTo>
                      <a:pt x="317" y="243"/>
                      <a:pt x="317" y="243"/>
                      <a:pt x="317" y="243"/>
                    </a:cubicBezTo>
                    <a:cubicBezTo>
                      <a:pt x="317" y="239"/>
                      <a:pt x="313" y="235"/>
                      <a:pt x="309" y="235"/>
                    </a:cubicBezTo>
                    <a:cubicBezTo>
                      <a:pt x="305" y="235"/>
                      <a:pt x="301" y="239"/>
                      <a:pt x="301" y="243"/>
                    </a:cubicBezTo>
                    <a:cubicBezTo>
                      <a:pt x="301" y="276"/>
                      <a:pt x="301" y="276"/>
                      <a:pt x="301" y="276"/>
                    </a:cubicBezTo>
                    <a:cubicBezTo>
                      <a:pt x="216" y="191"/>
                      <a:pt x="216" y="191"/>
                      <a:pt x="216" y="191"/>
                    </a:cubicBezTo>
                    <a:cubicBezTo>
                      <a:pt x="301" y="107"/>
                      <a:pt x="301" y="107"/>
                      <a:pt x="301" y="107"/>
                    </a:cubicBezTo>
                    <a:cubicBezTo>
                      <a:pt x="301" y="139"/>
                      <a:pt x="301" y="139"/>
                      <a:pt x="301" y="139"/>
                    </a:cubicBezTo>
                    <a:cubicBezTo>
                      <a:pt x="301" y="144"/>
                      <a:pt x="305" y="147"/>
                      <a:pt x="309" y="147"/>
                    </a:cubicBezTo>
                  </a:path>
                </a:pathLst>
              </a:custGeom>
              <a:solidFill>
                <a:srgbClr val="F08A00"/>
              </a:solidFill>
              <a:ln>
                <a:noFill/>
              </a:ln>
              <a:extLst/>
            </p:spPr>
            <p:txBody>
              <a:bodyPr tIns="1080000" anchor="ctr"/>
              <a:lstStyle/>
              <a:p>
                <a:endParaRPr lang="en-US"/>
              </a:p>
            </p:txBody>
          </p:sp>
        </p:grpSp>
        <p:grpSp>
          <p:nvGrpSpPr>
            <p:cNvPr id="85" name="Group 84"/>
            <p:cNvGrpSpPr/>
            <p:nvPr/>
          </p:nvGrpSpPr>
          <p:grpSpPr>
            <a:xfrm>
              <a:off x="1897020" y="3809608"/>
              <a:ext cx="291214" cy="421342"/>
              <a:chOff x="5970945" y="4527661"/>
              <a:chExt cx="382149" cy="588972"/>
            </a:xfrm>
          </p:grpSpPr>
          <p:sp>
            <p:nvSpPr>
              <p:cNvPr id="86" name="AutoShape 76"/>
              <p:cNvSpPr>
                <a:spLocks noChangeAspect="1" noChangeArrowheads="1"/>
              </p:cNvSpPr>
              <p:nvPr/>
            </p:nvSpPr>
            <p:spPr bwMode="auto">
              <a:xfrm>
                <a:off x="5978314" y="4695291"/>
                <a:ext cx="368463" cy="414546"/>
              </a:xfrm>
              <a:prstGeom prst="roundRect">
                <a:avLst>
                  <a:gd name="adj" fmla="val 9356"/>
                </a:avLst>
              </a:prstGeom>
              <a:solidFill>
                <a:schemeClr val="bg1"/>
              </a:solidFill>
              <a:ln w="12700" algn="ctr">
                <a:solidFill>
                  <a:schemeClr val="bg1"/>
                </a:solidFill>
                <a:round/>
                <a:headEnd/>
                <a:tailEnd/>
              </a:ln>
            </p:spPr>
            <p:txBody>
              <a:bodyPr wrap="none" lIns="0" r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sv-SE" altLang="en-US"/>
              </a:p>
            </p:txBody>
          </p:sp>
          <p:sp>
            <p:nvSpPr>
              <p:cNvPr id="87" name="Oval 77"/>
              <p:cNvSpPr>
                <a:spLocks noChangeAspect="1" noChangeArrowheads="1"/>
              </p:cNvSpPr>
              <p:nvPr/>
            </p:nvSpPr>
            <p:spPr bwMode="auto">
              <a:xfrm>
                <a:off x="5976209" y="4535589"/>
                <a:ext cx="370569" cy="402087"/>
              </a:xfrm>
              <a:prstGeom prst="ellipse">
                <a:avLst/>
              </a:prstGeom>
              <a:solidFill>
                <a:schemeClr val="bg1"/>
              </a:solidFill>
              <a:ln w="12700" algn="ctr">
                <a:solidFill>
                  <a:schemeClr val="bg1"/>
                </a:solidFill>
                <a:round/>
                <a:headEnd/>
                <a:tailEnd/>
              </a:ln>
            </p:spPr>
            <p:txBody>
              <a:bodyPr wrap="none" lIns="0" r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sv-SE" altLang="en-US"/>
              </a:p>
            </p:txBody>
          </p:sp>
          <p:sp>
            <p:nvSpPr>
              <p:cNvPr id="88" name="Text Box 78"/>
              <p:cNvSpPr txBox="1">
                <a:spLocks noChangeAspect="1" noChangeArrowheads="1"/>
              </p:cNvSpPr>
              <p:nvPr/>
            </p:nvSpPr>
            <p:spPr bwMode="auto">
              <a:xfrm>
                <a:off x="5988842" y="4848198"/>
                <a:ext cx="344250" cy="25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lnSpc>
                    <a:spcPct val="80000"/>
                  </a:lnSpc>
                </a:pPr>
                <a:r>
                  <a:rPr lang="en-US" altLang="en-US" sz="700" dirty="0">
                    <a:solidFill>
                      <a:srgbClr val="F08A00"/>
                    </a:solidFill>
                    <a:ea typeface="MS PGothic" panose="020B0600070205080204" pitchFamily="34" charset="-128"/>
                    <a:cs typeface="MS PGothic" panose="020B0600070205080204" pitchFamily="34" charset="-128"/>
                  </a:rPr>
                  <a:t>SDN</a:t>
                </a:r>
              </a:p>
            </p:txBody>
          </p:sp>
          <p:sp>
            <p:nvSpPr>
              <p:cNvPr id="89" name="Rectangle 79"/>
              <p:cNvSpPr>
                <a:spLocks noChangeAspect="1" noChangeArrowheads="1"/>
              </p:cNvSpPr>
              <p:nvPr/>
            </p:nvSpPr>
            <p:spPr bwMode="auto">
              <a:xfrm>
                <a:off x="5970945" y="4527661"/>
                <a:ext cx="382149" cy="58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72000" rIns="7200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sv-SE" altLang="en-US"/>
              </a:p>
            </p:txBody>
          </p:sp>
          <p:sp>
            <p:nvSpPr>
              <p:cNvPr id="90" name="Freeform 11"/>
              <p:cNvSpPr>
                <a:spLocks noChangeAspect="1" noEditPoints="1"/>
              </p:cNvSpPr>
              <p:nvPr/>
            </p:nvSpPr>
            <p:spPr bwMode="auto">
              <a:xfrm>
                <a:off x="5970945" y="4527661"/>
                <a:ext cx="382149" cy="588972"/>
              </a:xfrm>
              <a:custGeom>
                <a:avLst/>
                <a:gdLst>
                  <a:gd name="T0" fmla="*/ 562511 w 410"/>
                  <a:gd name="T1" fmla="*/ 324212 h 589"/>
                  <a:gd name="T2" fmla="*/ 528247 w 410"/>
                  <a:gd name="T3" fmla="*/ 783857 h 589"/>
                  <a:gd name="T4" fmla="*/ 22842 w 410"/>
                  <a:gd name="T5" fmla="*/ 751025 h 589"/>
                  <a:gd name="T6" fmla="*/ 292678 w 410"/>
                  <a:gd name="T7" fmla="*/ 21887 h 589"/>
                  <a:gd name="T8" fmla="*/ 573934 w 410"/>
                  <a:gd name="T9" fmla="*/ 291382 h 589"/>
                  <a:gd name="T10" fmla="*/ 585354 w 410"/>
                  <a:gd name="T11" fmla="*/ 280437 h 589"/>
                  <a:gd name="T12" fmla="*/ 0 w 410"/>
                  <a:gd name="T13" fmla="*/ 280437 h 589"/>
                  <a:gd name="T14" fmla="*/ 57108 w 410"/>
                  <a:gd name="T15" fmla="*/ 805745 h 589"/>
                  <a:gd name="T16" fmla="*/ 585354 w 410"/>
                  <a:gd name="T17" fmla="*/ 751025 h 589"/>
                  <a:gd name="T18" fmla="*/ 573934 w 410"/>
                  <a:gd name="T19" fmla="*/ 313269 h 589"/>
                  <a:gd name="T20" fmla="*/ 449724 w 410"/>
                  <a:gd name="T21" fmla="*/ 198358 h 589"/>
                  <a:gd name="T22" fmla="*/ 452579 w 410"/>
                  <a:gd name="T23" fmla="*/ 119015 h 589"/>
                  <a:gd name="T24" fmla="*/ 441158 w 410"/>
                  <a:gd name="T25" fmla="*/ 108072 h 589"/>
                  <a:gd name="T26" fmla="*/ 355497 w 410"/>
                  <a:gd name="T27" fmla="*/ 119015 h 589"/>
                  <a:gd name="T28" fmla="*/ 414032 w 410"/>
                  <a:gd name="T29" fmla="*/ 129958 h 589"/>
                  <a:gd name="T30" fmla="*/ 171324 w 410"/>
                  <a:gd name="T31" fmla="*/ 129958 h 589"/>
                  <a:gd name="T32" fmla="*/ 229859 w 410"/>
                  <a:gd name="T33" fmla="*/ 119015 h 589"/>
                  <a:gd name="T34" fmla="*/ 144197 w 410"/>
                  <a:gd name="T35" fmla="*/ 108072 h 589"/>
                  <a:gd name="T36" fmla="*/ 132776 w 410"/>
                  <a:gd name="T37" fmla="*/ 119015 h 589"/>
                  <a:gd name="T38" fmla="*/ 144197 w 410"/>
                  <a:gd name="T39" fmla="*/ 201094 h 589"/>
                  <a:gd name="T40" fmla="*/ 155619 w 410"/>
                  <a:gd name="T41" fmla="*/ 146375 h 589"/>
                  <a:gd name="T42" fmla="*/ 155619 w 410"/>
                  <a:gd name="T43" fmla="*/ 377564 h 589"/>
                  <a:gd name="T44" fmla="*/ 144197 w 410"/>
                  <a:gd name="T45" fmla="*/ 321478 h 589"/>
                  <a:gd name="T46" fmla="*/ 132776 w 410"/>
                  <a:gd name="T47" fmla="*/ 403557 h 589"/>
                  <a:gd name="T48" fmla="*/ 144197 w 410"/>
                  <a:gd name="T49" fmla="*/ 414501 h 589"/>
                  <a:gd name="T50" fmla="*/ 229859 w 410"/>
                  <a:gd name="T51" fmla="*/ 403557 h 589"/>
                  <a:gd name="T52" fmla="*/ 171324 w 410"/>
                  <a:gd name="T53" fmla="*/ 392612 h 589"/>
                  <a:gd name="T54" fmla="*/ 414032 w 410"/>
                  <a:gd name="T55" fmla="*/ 392612 h 589"/>
                  <a:gd name="T56" fmla="*/ 355497 w 410"/>
                  <a:gd name="T57" fmla="*/ 403557 h 589"/>
                  <a:gd name="T58" fmla="*/ 441158 w 410"/>
                  <a:gd name="T59" fmla="*/ 414501 h 589"/>
                  <a:gd name="T60" fmla="*/ 452579 w 410"/>
                  <a:gd name="T61" fmla="*/ 403557 h 589"/>
                  <a:gd name="T62" fmla="*/ 441158 w 410"/>
                  <a:gd name="T63" fmla="*/ 321478 h 589"/>
                  <a:gd name="T64" fmla="*/ 429735 w 410"/>
                  <a:gd name="T65" fmla="*/ 377564 h 589"/>
                  <a:gd name="T66" fmla="*/ 429735 w 410"/>
                  <a:gd name="T67" fmla="*/ 146375 h 589"/>
                  <a:gd name="T68" fmla="*/ 441158 w 410"/>
                  <a:gd name="T69" fmla="*/ 201094 h 5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0"/>
                  <a:gd name="T106" fmla="*/ 0 h 589"/>
                  <a:gd name="T107" fmla="*/ 410 w 410"/>
                  <a:gd name="T108" fmla="*/ 589 h 5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0" h="589">
                    <a:moveTo>
                      <a:pt x="402" y="229"/>
                    </a:moveTo>
                    <a:cubicBezTo>
                      <a:pt x="397" y="229"/>
                      <a:pt x="394" y="233"/>
                      <a:pt x="394" y="237"/>
                    </a:cubicBezTo>
                    <a:cubicBezTo>
                      <a:pt x="394" y="549"/>
                      <a:pt x="394" y="549"/>
                      <a:pt x="394" y="549"/>
                    </a:cubicBezTo>
                    <a:cubicBezTo>
                      <a:pt x="394" y="563"/>
                      <a:pt x="383" y="573"/>
                      <a:pt x="370" y="573"/>
                    </a:cubicBezTo>
                    <a:cubicBezTo>
                      <a:pt x="40" y="573"/>
                      <a:pt x="40" y="573"/>
                      <a:pt x="40" y="573"/>
                    </a:cubicBezTo>
                    <a:cubicBezTo>
                      <a:pt x="27" y="573"/>
                      <a:pt x="17" y="563"/>
                      <a:pt x="16" y="549"/>
                    </a:cubicBezTo>
                    <a:cubicBezTo>
                      <a:pt x="16" y="205"/>
                      <a:pt x="16" y="205"/>
                      <a:pt x="16" y="205"/>
                    </a:cubicBezTo>
                    <a:cubicBezTo>
                      <a:pt x="17" y="101"/>
                      <a:pt x="101" y="16"/>
                      <a:pt x="205" y="16"/>
                    </a:cubicBezTo>
                    <a:cubicBezTo>
                      <a:pt x="309" y="16"/>
                      <a:pt x="394" y="101"/>
                      <a:pt x="394" y="205"/>
                    </a:cubicBezTo>
                    <a:cubicBezTo>
                      <a:pt x="394" y="209"/>
                      <a:pt x="397" y="213"/>
                      <a:pt x="402" y="213"/>
                    </a:cubicBezTo>
                    <a:cubicBezTo>
                      <a:pt x="406" y="213"/>
                      <a:pt x="410" y="209"/>
                      <a:pt x="410" y="205"/>
                    </a:cubicBezTo>
                    <a:cubicBezTo>
                      <a:pt x="410" y="205"/>
                      <a:pt x="410" y="205"/>
                      <a:pt x="410" y="205"/>
                    </a:cubicBezTo>
                    <a:cubicBezTo>
                      <a:pt x="410" y="92"/>
                      <a:pt x="318" y="0"/>
                      <a:pt x="205" y="0"/>
                    </a:cubicBezTo>
                    <a:cubicBezTo>
                      <a:pt x="92" y="0"/>
                      <a:pt x="0" y="92"/>
                      <a:pt x="0" y="205"/>
                    </a:cubicBezTo>
                    <a:cubicBezTo>
                      <a:pt x="0" y="549"/>
                      <a:pt x="0" y="549"/>
                      <a:pt x="0" y="549"/>
                    </a:cubicBezTo>
                    <a:cubicBezTo>
                      <a:pt x="0" y="571"/>
                      <a:pt x="18" y="589"/>
                      <a:pt x="40" y="589"/>
                    </a:cubicBezTo>
                    <a:cubicBezTo>
                      <a:pt x="370" y="589"/>
                      <a:pt x="370" y="589"/>
                      <a:pt x="370" y="589"/>
                    </a:cubicBezTo>
                    <a:cubicBezTo>
                      <a:pt x="392" y="589"/>
                      <a:pt x="410" y="571"/>
                      <a:pt x="410" y="549"/>
                    </a:cubicBezTo>
                    <a:cubicBezTo>
                      <a:pt x="410" y="237"/>
                      <a:pt x="410" y="237"/>
                      <a:pt x="410" y="237"/>
                    </a:cubicBezTo>
                    <a:cubicBezTo>
                      <a:pt x="410" y="233"/>
                      <a:pt x="406" y="229"/>
                      <a:pt x="402" y="229"/>
                    </a:cubicBezTo>
                    <a:moveTo>
                      <a:pt x="309" y="147"/>
                    </a:moveTo>
                    <a:cubicBezTo>
                      <a:pt x="311" y="147"/>
                      <a:pt x="313" y="146"/>
                      <a:pt x="315" y="145"/>
                    </a:cubicBezTo>
                    <a:cubicBezTo>
                      <a:pt x="316" y="143"/>
                      <a:pt x="317" y="141"/>
                      <a:pt x="317" y="139"/>
                    </a:cubicBezTo>
                    <a:cubicBezTo>
                      <a:pt x="317" y="87"/>
                      <a:pt x="317" y="87"/>
                      <a:pt x="317" y="87"/>
                    </a:cubicBezTo>
                    <a:cubicBezTo>
                      <a:pt x="317" y="85"/>
                      <a:pt x="316" y="83"/>
                      <a:pt x="315" y="82"/>
                    </a:cubicBezTo>
                    <a:cubicBezTo>
                      <a:pt x="313" y="80"/>
                      <a:pt x="311" y="79"/>
                      <a:pt x="309" y="79"/>
                    </a:cubicBezTo>
                    <a:cubicBezTo>
                      <a:pt x="257" y="79"/>
                      <a:pt x="257" y="79"/>
                      <a:pt x="257" y="79"/>
                    </a:cubicBezTo>
                    <a:cubicBezTo>
                      <a:pt x="253" y="79"/>
                      <a:pt x="249" y="83"/>
                      <a:pt x="249" y="87"/>
                    </a:cubicBezTo>
                    <a:cubicBezTo>
                      <a:pt x="249" y="92"/>
                      <a:pt x="253" y="95"/>
                      <a:pt x="257" y="95"/>
                    </a:cubicBezTo>
                    <a:cubicBezTo>
                      <a:pt x="290" y="95"/>
                      <a:pt x="290" y="95"/>
                      <a:pt x="290" y="95"/>
                    </a:cubicBezTo>
                    <a:cubicBezTo>
                      <a:pt x="205" y="180"/>
                      <a:pt x="205" y="180"/>
                      <a:pt x="205" y="180"/>
                    </a:cubicBezTo>
                    <a:cubicBezTo>
                      <a:pt x="120" y="95"/>
                      <a:pt x="120" y="95"/>
                      <a:pt x="120" y="95"/>
                    </a:cubicBezTo>
                    <a:cubicBezTo>
                      <a:pt x="153" y="95"/>
                      <a:pt x="153" y="95"/>
                      <a:pt x="153" y="95"/>
                    </a:cubicBezTo>
                    <a:cubicBezTo>
                      <a:pt x="158" y="95"/>
                      <a:pt x="161" y="92"/>
                      <a:pt x="161" y="87"/>
                    </a:cubicBezTo>
                    <a:cubicBezTo>
                      <a:pt x="161" y="83"/>
                      <a:pt x="158" y="79"/>
                      <a:pt x="153" y="79"/>
                    </a:cubicBezTo>
                    <a:cubicBezTo>
                      <a:pt x="101" y="79"/>
                      <a:pt x="101" y="79"/>
                      <a:pt x="101" y="79"/>
                    </a:cubicBezTo>
                    <a:cubicBezTo>
                      <a:pt x="99" y="79"/>
                      <a:pt x="97" y="80"/>
                      <a:pt x="96" y="82"/>
                    </a:cubicBezTo>
                    <a:cubicBezTo>
                      <a:pt x="94" y="83"/>
                      <a:pt x="93" y="85"/>
                      <a:pt x="93" y="87"/>
                    </a:cubicBezTo>
                    <a:cubicBezTo>
                      <a:pt x="93" y="139"/>
                      <a:pt x="93" y="139"/>
                      <a:pt x="93" y="139"/>
                    </a:cubicBezTo>
                    <a:cubicBezTo>
                      <a:pt x="93" y="144"/>
                      <a:pt x="97" y="147"/>
                      <a:pt x="101" y="147"/>
                    </a:cubicBezTo>
                    <a:cubicBezTo>
                      <a:pt x="106" y="147"/>
                      <a:pt x="109" y="144"/>
                      <a:pt x="109" y="139"/>
                    </a:cubicBezTo>
                    <a:cubicBezTo>
                      <a:pt x="109" y="107"/>
                      <a:pt x="109" y="107"/>
                      <a:pt x="109" y="107"/>
                    </a:cubicBezTo>
                    <a:cubicBezTo>
                      <a:pt x="194" y="191"/>
                      <a:pt x="194" y="191"/>
                      <a:pt x="194" y="191"/>
                    </a:cubicBezTo>
                    <a:cubicBezTo>
                      <a:pt x="109" y="276"/>
                      <a:pt x="109" y="276"/>
                      <a:pt x="109" y="276"/>
                    </a:cubicBezTo>
                    <a:cubicBezTo>
                      <a:pt x="109" y="243"/>
                      <a:pt x="109" y="243"/>
                      <a:pt x="109" y="243"/>
                    </a:cubicBezTo>
                    <a:cubicBezTo>
                      <a:pt x="109" y="239"/>
                      <a:pt x="106" y="235"/>
                      <a:pt x="101" y="235"/>
                    </a:cubicBezTo>
                    <a:cubicBezTo>
                      <a:pt x="97" y="235"/>
                      <a:pt x="93" y="239"/>
                      <a:pt x="93" y="243"/>
                    </a:cubicBezTo>
                    <a:cubicBezTo>
                      <a:pt x="93" y="295"/>
                      <a:pt x="93" y="295"/>
                      <a:pt x="93" y="295"/>
                    </a:cubicBezTo>
                    <a:cubicBezTo>
                      <a:pt x="93" y="297"/>
                      <a:pt x="94" y="299"/>
                      <a:pt x="96" y="301"/>
                    </a:cubicBezTo>
                    <a:cubicBezTo>
                      <a:pt x="97" y="302"/>
                      <a:pt x="99" y="303"/>
                      <a:pt x="101" y="303"/>
                    </a:cubicBezTo>
                    <a:cubicBezTo>
                      <a:pt x="153" y="303"/>
                      <a:pt x="153" y="303"/>
                      <a:pt x="153" y="303"/>
                    </a:cubicBezTo>
                    <a:cubicBezTo>
                      <a:pt x="158" y="303"/>
                      <a:pt x="161" y="300"/>
                      <a:pt x="161" y="295"/>
                    </a:cubicBezTo>
                    <a:cubicBezTo>
                      <a:pt x="161" y="291"/>
                      <a:pt x="158" y="287"/>
                      <a:pt x="153" y="287"/>
                    </a:cubicBezTo>
                    <a:cubicBezTo>
                      <a:pt x="120" y="287"/>
                      <a:pt x="120" y="287"/>
                      <a:pt x="120" y="287"/>
                    </a:cubicBezTo>
                    <a:cubicBezTo>
                      <a:pt x="205" y="202"/>
                      <a:pt x="205" y="202"/>
                      <a:pt x="205" y="202"/>
                    </a:cubicBezTo>
                    <a:cubicBezTo>
                      <a:pt x="290" y="287"/>
                      <a:pt x="290" y="287"/>
                      <a:pt x="290" y="287"/>
                    </a:cubicBezTo>
                    <a:cubicBezTo>
                      <a:pt x="257" y="287"/>
                      <a:pt x="257" y="287"/>
                      <a:pt x="257" y="287"/>
                    </a:cubicBezTo>
                    <a:cubicBezTo>
                      <a:pt x="253" y="287"/>
                      <a:pt x="249" y="291"/>
                      <a:pt x="249" y="295"/>
                    </a:cubicBezTo>
                    <a:cubicBezTo>
                      <a:pt x="249" y="300"/>
                      <a:pt x="253" y="303"/>
                      <a:pt x="257" y="303"/>
                    </a:cubicBezTo>
                    <a:cubicBezTo>
                      <a:pt x="309" y="303"/>
                      <a:pt x="309" y="303"/>
                      <a:pt x="309" y="303"/>
                    </a:cubicBezTo>
                    <a:cubicBezTo>
                      <a:pt x="311" y="303"/>
                      <a:pt x="313" y="302"/>
                      <a:pt x="315" y="301"/>
                    </a:cubicBezTo>
                    <a:cubicBezTo>
                      <a:pt x="316" y="299"/>
                      <a:pt x="317" y="297"/>
                      <a:pt x="317" y="295"/>
                    </a:cubicBezTo>
                    <a:cubicBezTo>
                      <a:pt x="317" y="243"/>
                      <a:pt x="317" y="243"/>
                      <a:pt x="317" y="243"/>
                    </a:cubicBezTo>
                    <a:cubicBezTo>
                      <a:pt x="317" y="239"/>
                      <a:pt x="313" y="235"/>
                      <a:pt x="309" y="235"/>
                    </a:cubicBezTo>
                    <a:cubicBezTo>
                      <a:pt x="305" y="235"/>
                      <a:pt x="301" y="239"/>
                      <a:pt x="301" y="243"/>
                    </a:cubicBezTo>
                    <a:cubicBezTo>
                      <a:pt x="301" y="276"/>
                      <a:pt x="301" y="276"/>
                      <a:pt x="301" y="276"/>
                    </a:cubicBezTo>
                    <a:cubicBezTo>
                      <a:pt x="216" y="191"/>
                      <a:pt x="216" y="191"/>
                      <a:pt x="216" y="191"/>
                    </a:cubicBezTo>
                    <a:cubicBezTo>
                      <a:pt x="301" y="107"/>
                      <a:pt x="301" y="107"/>
                      <a:pt x="301" y="107"/>
                    </a:cubicBezTo>
                    <a:cubicBezTo>
                      <a:pt x="301" y="139"/>
                      <a:pt x="301" y="139"/>
                      <a:pt x="301" y="139"/>
                    </a:cubicBezTo>
                    <a:cubicBezTo>
                      <a:pt x="301" y="144"/>
                      <a:pt x="305" y="147"/>
                      <a:pt x="309" y="147"/>
                    </a:cubicBezTo>
                  </a:path>
                </a:pathLst>
              </a:custGeom>
              <a:solidFill>
                <a:srgbClr val="F08A00"/>
              </a:solidFill>
              <a:ln>
                <a:noFill/>
              </a:ln>
              <a:extLst/>
            </p:spPr>
            <p:txBody>
              <a:bodyPr tIns="1080000" anchor="ctr"/>
              <a:lstStyle/>
              <a:p>
                <a:endParaRPr lang="en-US"/>
              </a:p>
            </p:txBody>
          </p:sp>
        </p:grpSp>
        <p:sp>
          <p:nvSpPr>
            <p:cNvPr id="91" name="Rectangle: Rounded Corners 90"/>
            <p:cNvSpPr/>
            <p:nvPr/>
          </p:nvSpPr>
          <p:spPr bwMode="auto">
            <a:xfrm>
              <a:off x="3417689" y="1178552"/>
              <a:ext cx="2795302" cy="1007453"/>
            </a:xfrm>
            <a:prstGeom prst="roundRect">
              <a:avLst>
                <a:gd name="adj" fmla="val 2047"/>
              </a:avLst>
            </a:prstGeom>
            <a:solidFill>
              <a:schemeClr val="accent2">
                <a:lumMod val="60000"/>
                <a:lumOff val="40000"/>
                <a:alpha val="50196"/>
              </a:schemeClr>
            </a:solidFill>
            <a:ln w="12700" cap="flat" cmpd="sng" algn="ctr">
              <a:solidFill>
                <a:schemeClr val="bg2">
                  <a:lumMod val="60000"/>
                  <a:lumOff val="40000"/>
                </a:schemeClr>
              </a:solidFill>
              <a:prstDash val="solid"/>
              <a:round/>
              <a:headEnd type="none" w="med" len="med"/>
              <a:tailEnd type="none" w="med" len="med"/>
            </a:ln>
            <a:effectLst/>
          </p:spPr>
          <p:txBody>
            <a:bodyPr vert="horz" wrap="squar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GB" sz="1200" b="1" i="0" u="none" strike="noStrike" cap="none" normalizeH="0" baseline="0" dirty="0">
                  <a:ln>
                    <a:noFill/>
                  </a:ln>
                  <a:solidFill>
                    <a:schemeClr val="tx1"/>
                  </a:solidFill>
                  <a:effectLst/>
                </a:rPr>
                <a:t>Internation</a:t>
              </a:r>
              <a:r>
                <a:rPr lang="en-GB" sz="1200" b="1" dirty="0"/>
                <a:t>al</a:t>
              </a:r>
              <a:r>
                <a:rPr kumimoji="0" lang="en-GB" sz="1200" b="1" i="0" u="none" strike="noStrike" cap="none" normalizeH="0" baseline="0" dirty="0">
                  <a:ln>
                    <a:noFill/>
                  </a:ln>
                  <a:solidFill>
                    <a:schemeClr val="tx1"/>
                  </a:solidFill>
                  <a:effectLst/>
                </a:rPr>
                <a:t> provider</a:t>
              </a:r>
            </a:p>
          </p:txBody>
        </p:sp>
        <p:sp>
          <p:nvSpPr>
            <p:cNvPr id="94" name="Rectangle: Rounded Corners 93"/>
            <p:cNvSpPr/>
            <p:nvPr/>
          </p:nvSpPr>
          <p:spPr bwMode="auto">
            <a:xfrm>
              <a:off x="2339471" y="3727727"/>
              <a:ext cx="965486" cy="304192"/>
            </a:xfrm>
            <a:prstGeom prst="roundRect">
              <a:avLst/>
            </a:prstGeom>
            <a:solidFill>
              <a:schemeClr val="accent6"/>
            </a:solidFill>
            <a:ln w="12700"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a:ln>
                    <a:noFill/>
                  </a:ln>
                  <a:solidFill>
                    <a:schemeClr val="bg1"/>
                  </a:solidFill>
                  <a:effectLst/>
                  <a:latin typeface="Arial" charset="0"/>
                </a:rPr>
                <a:t>Orchestration</a:t>
              </a:r>
              <a:endParaRPr kumimoji="0" lang="en-US" sz="1050" b="1" i="0" u="none" strike="noStrike" cap="none" normalizeH="0" baseline="0" dirty="0">
                <a:ln>
                  <a:noFill/>
                </a:ln>
                <a:solidFill>
                  <a:schemeClr val="bg1"/>
                </a:solidFill>
                <a:effectLst/>
                <a:latin typeface="Arial" charset="0"/>
              </a:endParaRPr>
            </a:p>
          </p:txBody>
        </p:sp>
        <p:sp>
          <p:nvSpPr>
            <p:cNvPr id="98" name="Rectangle: Rounded Corners 97"/>
            <p:cNvSpPr/>
            <p:nvPr/>
          </p:nvSpPr>
          <p:spPr bwMode="auto">
            <a:xfrm>
              <a:off x="5113390" y="3005035"/>
              <a:ext cx="965486" cy="304192"/>
            </a:xfrm>
            <a:prstGeom prst="roundRect">
              <a:avLst/>
            </a:prstGeom>
            <a:solidFill>
              <a:schemeClr val="accent6"/>
            </a:solidFill>
            <a:ln w="12700"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a:ln>
                    <a:noFill/>
                  </a:ln>
                  <a:solidFill>
                    <a:schemeClr val="bg1"/>
                  </a:solidFill>
                  <a:effectLst/>
                  <a:latin typeface="Arial" charset="0"/>
                </a:rPr>
                <a:t>Orchestration</a:t>
              </a:r>
              <a:endParaRPr kumimoji="0" lang="en-US" sz="1050" b="1" i="0" u="none" strike="noStrike" cap="none" normalizeH="0" baseline="0" dirty="0">
                <a:ln>
                  <a:noFill/>
                </a:ln>
                <a:solidFill>
                  <a:schemeClr val="bg1"/>
                </a:solidFill>
                <a:effectLst/>
                <a:latin typeface="Arial" charset="0"/>
              </a:endParaRPr>
            </a:p>
          </p:txBody>
        </p:sp>
        <p:sp>
          <p:nvSpPr>
            <p:cNvPr id="99" name="Rectangle: Rounded Corners 98"/>
            <p:cNvSpPr/>
            <p:nvPr/>
          </p:nvSpPr>
          <p:spPr bwMode="auto">
            <a:xfrm>
              <a:off x="5113390" y="1710353"/>
              <a:ext cx="965486" cy="304192"/>
            </a:xfrm>
            <a:prstGeom prst="roundRect">
              <a:avLst/>
            </a:prstGeom>
            <a:solidFill>
              <a:schemeClr val="accent6">
                <a:lumMod val="50000"/>
              </a:schemeClr>
            </a:solidFill>
            <a:ln w="12700"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a:ln>
                    <a:noFill/>
                  </a:ln>
                  <a:solidFill>
                    <a:schemeClr val="bg1"/>
                  </a:solidFill>
                  <a:effectLst/>
                  <a:latin typeface="Arial" charset="0"/>
                </a:rPr>
                <a:t>Orchestration</a:t>
              </a:r>
              <a:endParaRPr kumimoji="0" lang="en-US" sz="1050" b="1" i="0" u="none" strike="noStrike" cap="none" normalizeH="0" baseline="0" dirty="0">
                <a:ln>
                  <a:noFill/>
                </a:ln>
                <a:solidFill>
                  <a:schemeClr val="bg1"/>
                </a:solidFill>
                <a:effectLst/>
                <a:latin typeface="Arial" charset="0"/>
              </a:endParaRPr>
            </a:p>
          </p:txBody>
        </p:sp>
        <p:cxnSp>
          <p:nvCxnSpPr>
            <p:cNvPr id="62" name="Straight Connector 61"/>
            <p:cNvCxnSpPr>
              <a:stCxn id="94" idx="2"/>
              <a:endCxn id="12" idx="0"/>
            </p:cNvCxnSpPr>
            <p:nvPr/>
          </p:nvCxnSpPr>
          <p:spPr bwMode="auto">
            <a:xfrm flipH="1">
              <a:off x="2588763" y="4031919"/>
              <a:ext cx="233451" cy="849763"/>
            </a:xfrm>
            <a:prstGeom prst="line">
              <a:avLst/>
            </a:prstGeom>
            <a:solidFill>
              <a:schemeClr val="accent1"/>
            </a:solidFill>
            <a:ln w="28575" cap="flat" cmpd="sng" algn="ctr">
              <a:solidFill>
                <a:schemeClr val="bg1">
                  <a:lumMod val="50000"/>
                </a:schemeClr>
              </a:solidFill>
              <a:prstDash val="sysDot"/>
              <a:round/>
              <a:headEnd type="none" w="med" len="med"/>
              <a:tailEnd type="none" w="med" len="med"/>
            </a:ln>
            <a:effectLst/>
          </p:spPr>
        </p:cxnSp>
        <p:cxnSp>
          <p:nvCxnSpPr>
            <p:cNvPr id="102" name="Straight Connector 101"/>
            <p:cNvCxnSpPr>
              <a:stCxn id="99" idx="2"/>
              <a:endCxn id="94" idx="0"/>
            </p:cNvCxnSpPr>
            <p:nvPr/>
          </p:nvCxnSpPr>
          <p:spPr bwMode="auto">
            <a:xfrm flipH="1">
              <a:off x="2822214" y="2014545"/>
              <a:ext cx="2773919" cy="1713182"/>
            </a:xfrm>
            <a:prstGeom prst="line">
              <a:avLst/>
            </a:prstGeom>
            <a:solidFill>
              <a:schemeClr val="accent1"/>
            </a:solidFill>
            <a:ln w="28575" cap="flat" cmpd="sng" algn="ctr">
              <a:solidFill>
                <a:schemeClr val="bg1">
                  <a:lumMod val="50000"/>
                </a:schemeClr>
              </a:solidFill>
              <a:prstDash val="sysDot"/>
              <a:round/>
              <a:headEnd type="none" w="med" len="med"/>
              <a:tailEnd type="none" w="med" len="med"/>
            </a:ln>
            <a:effectLst/>
          </p:spPr>
        </p:cxnSp>
        <p:cxnSp>
          <p:nvCxnSpPr>
            <p:cNvPr id="106" name="Straight Connector 105"/>
            <p:cNvCxnSpPr>
              <a:stCxn id="99" idx="2"/>
              <a:endCxn id="98" idx="0"/>
            </p:cNvCxnSpPr>
            <p:nvPr/>
          </p:nvCxnSpPr>
          <p:spPr bwMode="auto">
            <a:xfrm>
              <a:off x="5596133" y="2014545"/>
              <a:ext cx="0" cy="990490"/>
            </a:xfrm>
            <a:prstGeom prst="line">
              <a:avLst/>
            </a:prstGeom>
            <a:solidFill>
              <a:schemeClr val="accent1"/>
            </a:solidFill>
            <a:ln w="28575" cap="flat" cmpd="sng" algn="ctr">
              <a:solidFill>
                <a:schemeClr val="bg1">
                  <a:lumMod val="50000"/>
                </a:schemeClr>
              </a:solidFill>
              <a:prstDash val="sysDot"/>
              <a:round/>
              <a:headEnd type="none" w="med" len="med"/>
              <a:tailEnd type="none" w="med" len="med"/>
            </a:ln>
            <a:effectLst/>
          </p:spPr>
        </p:cxnSp>
        <p:sp>
          <p:nvSpPr>
            <p:cNvPr id="111" name="TextBox 110"/>
            <p:cNvSpPr txBox="1"/>
            <p:nvPr/>
          </p:nvSpPr>
          <p:spPr>
            <a:xfrm>
              <a:off x="2044337" y="5702656"/>
              <a:ext cx="1007211" cy="400110"/>
            </a:xfrm>
            <a:prstGeom prst="rect">
              <a:avLst/>
            </a:prstGeom>
            <a:noFill/>
          </p:spPr>
          <p:txBody>
            <a:bodyPr wrap="square" rtlCol="0">
              <a:spAutoFit/>
            </a:bodyPr>
            <a:lstStyle/>
            <a:p>
              <a:r>
                <a:rPr lang="en-US" sz="1000" dirty="0"/>
                <a:t>Industry Cloud deployment</a:t>
              </a:r>
            </a:p>
          </p:txBody>
        </p:sp>
      </p:grpSp>
      <p:sp>
        <p:nvSpPr>
          <p:cNvPr id="116" name="TextBox 115"/>
          <p:cNvSpPr txBox="1"/>
          <p:nvPr/>
        </p:nvSpPr>
        <p:spPr>
          <a:xfrm>
            <a:off x="2335013" y="2896212"/>
            <a:ext cx="1007211" cy="707886"/>
          </a:xfrm>
          <a:prstGeom prst="rect">
            <a:avLst/>
          </a:prstGeom>
          <a:noFill/>
        </p:spPr>
        <p:txBody>
          <a:bodyPr wrap="square" rtlCol="0">
            <a:spAutoFit/>
          </a:bodyPr>
          <a:lstStyle/>
          <a:p>
            <a:r>
              <a:rPr lang="en-US" sz="1000" dirty="0"/>
              <a:t>Network is managed by the Regional Operator</a:t>
            </a:r>
          </a:p>
        </p:txBody>
      </p:sp>
      <p:sp>
        <p:nvSpPr>
          <p:cNvPr id="71" name="Rectangle: Rounded Corners 70">
            <a:extLst>
              <a:ext uri="{FF2B5EF4-FFF2-40B4-BE49-F238E27FC236}">
                <a16:creationId xmlns="" xmlns:a16="http://schemas.microsoft.com/office/drawing/2014/main" id="{6840ABE9-8EC4-43F4-8114-BE7B93CB44D4}"/>
              </a:ext>
            </a:extLst>
          </p:cNvPr>
          <p:cNvSpPr/>
          <p:nvPr/>
        </p:nvSpPr>
        <p:spPr bwMode="auto">
          <a:xfrm>
            <a:off x="4556113" y="5702656"/>
            <a:ext cx="518453" cy="282469"/>
          </a:xfrm>
          <a:prstGeom prst="roundRect">
            <a:avLst/>
          </a:prstGeom>
          <a:solidFill>
            <a:schemeClr val="tx2">
              <a:lumMod val="75000"/>
              <a:lumOff val="25000"/>
              <a:alpha val="75000"/>
            </a:schemeClr>
          </a:solidFill>
          <a:ln w="76200" cap="flat" cmpd="sng" algn="ctr">
            <a:solidFill>
              <a:schemeClr val="tx2">
                <a:lumMod val="75000"/>
                <a:lumOff val="25000"/>
              </a:schemeClr>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r>
              <a:rPr lang="en-US" sz="1000" b="1" dirty="0" err="1">
                <a:solidFill>
                  <a:schemeClr val="accent3">
                    <a:alpha val="98000"/>
                  </a:schemeClr>
                </a:solidFill>
              </a:rPr>
              <a:t>vCtrl</a:t>
            </a:r>
            <a:endParaRPr lang="en-US" sz="1000" b="1" dirty="0">
              <a:solidFill>
                <a:schemeClr val="accent3">
                  <a:alpha val="98000"/>
                </a:schemeClr>
              </a:solidFill>
            </a:endParaRPr>
          </a:p>
        </p:txBody>
      </p:sp>
      <p:sp>
        <p:nvSpPr>
          <p:cNvPr id="72" name="Rectangle: Rounded Corners 71">
            <a:extLst>
              <a:ext uri="{FF2B5EF4-FFF2-40B4-BE49-F238E27FC236}">
                <a16:creationId xmlns="" xmlns:a16="http://schemas.microsoft.com/office/drawing/2014/main" id="{76B8E80D-9C2C-41EA-A17B-E096CEB1C222}"/>
              </a:ext>
            </a:extLst>
          </p:cNvPr>
          <p:cNvSpPr/>
          <p:nvPr/>
        </p:nvSpPr>
        <p:spPr bwMode="auto">
          <a:xfrm>
            <a:off x="1435745" y="5751430"/>
            <a:ext cx="518453" cy="282469"/>
          </a:xfrm>
          <a:prstGeom prst="roundRect">
            <a:avLst/>
          </a:prstGeom>
          <a:solidFill>
            <a:schemeClr val="tx2">
              <a:lumMod val="75000"/>
              <a:lumOff val="25000"/>
              <a:alpha val="75000"/>
            </a:schemeClr>
          </a:solidFill>
          <a:ln w="76200" cap="flat" cmpd="sng" algn="ctr">
            <a:solidFill>
              <a:schemeClr val="tx2">
                <a:lumMod val="75000"/>
                <a:lumOff val="25000"/>
              </a:schemeClr>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Autofit/>
          </a:bodyPr>
          <a:lstStyle/>
          <a:p>
            <a:pPr algn="ctr"/>
            <a:r>
              <a:rPr lang="en-US" sz="1000" b="1" dirty="0" err="1">
                <a:solidFill>
                  <a:schemeClr val="accent3">
                    <a:alpha val="98000"/>
                  </a:schemeClr>
                </a:solidFill>
              </a:rPr>
              <a:t>vCtrl</a:t>
            </a:r>
            <a:endParaRPr lang="en-US" sz="1000" b="1" dirty="0">
              <a:solidFill>
                <a:schemeClr val="accent3">
                  <a:alpha val="98000"/>
                </a:schemeClr>
              </a:solidFill>
            </a:endParaRPr>
          </a:p>
        </p:txBody>
      </p:sp>
    </p:spTree>
    <p:extLst>
      <p:ext uri="{BB962C8B-B14F-4D97-AF65-F5344CB8AC3E}">
        <p14:creationId xmlns:p14="http://schemas.microsoft.com/office/powerpoint/2010/main" val="3767393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peech Bubble: Rectangle 140"/>
          <p:cNvSpPr/>
          <p:nvPr/>
        </p:nvSpPr>
        <p:spPr bwMode="auto">
          <a:xfrm>
            <a:off x="9126580" y="6356105"/>
            <a:ext cx="2421874" cy="421265"/>
          </a:xfrm>
          <a:prstGeom prst="wedgeRectCallout">
            <a:avLst>
              <a:gd name="adj1" fmla="val -79301"/>
              <a:gd name="adj2" fmla="val -140806"/>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72000" tIns="45720" rIns="72000" bIns="45720" numCol="1" rtlCol="0" anchor="t" anchorCtr="0" compatLnSpc="1">
            <a:prstTxWarp prst="textNoShape">
              <a:avLst/>
            </a:prstTxWarp>
            <a:normAutofit fontScale="85000" lnSpcReduction="10000"/>
          </a:bodyPr>
          <a:lstStyle/>
          <a:p>
            <a:r>
              <a:rPr lang="en-US" sz="1200" dirty="0">
                <a:solidFill>
                  <a:schemeClr val="accent3"/>
                </a:solidFill>
              </a:rPr>
              <a:t>Robot Balancing Control function  (</a:t>
            </a:r>
            <a:r>
              <a:rPr lang="en-US" sz="1200" dirty="0" err="1">
                <a:solidFill>
                  <a:schemeClr val="accent3"/>
                </a:solidFill>
              </a:rPr>
              <a:t>vCont</a:t>
            </a:r>
            <a:r>
              <a:rPr lang="en-US" sz="1200" dirty="0">
                <a:solidFill>
                  <a:schemeClr val="accent3"/>
                </a:solidFill>
              </a:rPr>
              <a:t>) running on a Docker container</a:t>
            </a:r>
          </a:p>
        </p:txBody>
      </p:sp>
      <p:sp>
        <p:nvSpPr>
          <p:cNvPr id="3" name="Title 2"/>
          <p:cNvSpPr>
            <a:spLocks noGrp="1"/>
          </p:cNvSpPr>
          <p:nvPr>
            <p:ph type="title"/>
          </p:nvPr>
        </p:nvSpPr>
        <p:spPr/>
        <p:txBody>
          <a:bodyPr>
            <a:normAutofit/>
          </a:bodyPr>
          <a:lstStyle/>
          <a:p>
            <a:r>
              <a:rPr lang="en-US" sz="3600" dirty="0"/>
              <a:t>Demo details</a:t>
            </a:r>
          </a:p>
        </p:txBody>
      </p:sp>
      <p:sp>
        <p:nvSpPr>
          <p:cNvPr id="4" name="Rectangle 3"/>
          <p:cNvSpPr/>
          <p:nvPr/>
        </p:nvSpPr>
        <p:spPr bwMode="auto">
          <a:xfrm>
            <a:off x="7135420" y="2224780"/>
            <a:ext cx="798821" cy="288758"/>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err="1">
                <a:ln>
                  <a:noFill/>
                </a:ln>
                <a:solidFill>
                  <a:schemeClr val="bg1"/>
                </a:solidFill>
                <a:effectLst/>
                <a:latin typeface="Arial" charset="0"/>
              </a:rPr>
              <a:t>WiFI</a:t>
            </a:r>
            <a:r>
              <a:rPr kumimoji="0" lang="en-US" sz="1200" b="0" i="0" u="none" strike="noStrike" cap="none" normalizeH="0" baseline="0" dirty="0">
                <a:ln>
                  <a:noFill/>
                </a:ln>
                <a:solidFill>
                  <a:schemeClr val="bg1"/>
                </a:solidFill>
                <a:effectLst/>
                <a:latin typeface="Arial" charset="0"/>
              </a:rPr>
              <a:t> AP1</a:t>
            </a:r>
          </a:p>
        </p:txBody>
      </p:sp>
      <p:sp>
        <p:nvSpPr>
          <p:cNvPr id="5" name="Rectangle 4"/>
          <p:cNvSpPr/>
          <p:nvPr/>
        </p:nvSpPr>
        <p:spPr bwMode="auto">
          <a:xfrm>
            <a:off x="9902233" y="2232801"/>
            <a:ext cx="814588" cy="288758"/>
          </a:xfrm>
          <a:prstGeom prst="rect">
            <a:avLst/>
          </a:prstGeom>
          <a:solidFill>
            <a:schemeClr val="tx2">
              <a:lumMod val="50000"/>
              <a:lumOff val="50000"/>
            </a:schemeClr>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r>
              <a:rPr lang="en-US" sz="1200" dirty="0" err="1">
                <a:solidFill>
                  <a:schemeClr val="bg1"/>
                </a:solidFill>
              </a:rPr>
              <a:t>WiFI</a:t>
            </a:r>
            <a:r>
              <a:rPr lang="en-US" sz="1200" dirty="0">
                <a:solidFill>
                  <a:schemeClr val="bg1"/>
                </a:solidFill>
              </a:rPr>
              <a:t> AP2</a:t>
            </a:r>
          </a:p>
        </p:txBody>
      </p:sp>
      <p:sp>
        <p:nvSpPr>
          <p:cNvPr id="6" name="Rectangle 5"/>
          <p:cNvSpPr/>
          <p:nvPr/>
        </p:nvSpPr>
        <p:spPr bwMode="auto">
          <a:xfrm>
            <a:off x="7315894" y="3247464"/>
            <a:ext cx="493295" cy="1949116"/>
          </a:xfrm>
          <a:prstGeom prst="rect">
            <a:avLst/>
          </a:prstGeom>
          <a:noFill/>
          <a:ln w="28575"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7" name="Rectangle 6"/>
          <p:cNvSpPr/>
          <p:nvPr/>
        </p:nvSpPr>
        <p:spPr bwMode="auto">
          <a:xfrm>
            <a:off x="7708926" y="3439968"/>
            <a:ext cx="96252" cy="108284"/>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8" name="Rectangle 7"/>
          <p:cNvSpPr/>
          <p:nvPr/>
        </p:nvSpPr>
        <p:spPr bwMode="auto">
          <a:xfrm>
            <a:off x="7708926" y="3669904"/>
            <a:ext cx="96252" cy="108284"/>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9" name="Rectangle 8"/>
          <p:cNvSpPr/>
          <p:nvPr/>
        </p:nvSpPr>
        <p:spPr bwMode="auto">
          <a:xfrm>
            <a:off x="7708926" y="3899840"/>
            <a:ext cx="96252" cy="108284"/>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0" name="Rectangle 9"/>
          <p:cNvSpPr/>
          <p:nvPr/>
        </p:nvSpPr>
        <p:spPr bwMode="auto">
          <a:xfrm>
            <a:off x="7708926" y="4226030"/>
            <a:ext cx="96252" cy="108284"/>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1" name="Rectangle 10"/>
          <p:cNvSpPr/>
          <p:nvPr/>
        </p:nvSpPr>
        <p:spPr bwMode="auto">
          <a:xfrm>
            <a:off x="7708926" y="4685902"/>
            <a:ext cx="96252" cy="108284"/>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2" name="Rectangle 11"/>
          <p:cNvSpPr/>
          <p:nvPr/>
        </p:nvSpPr>
        <p:spPr bwMode="auto">
          <a:xfrm>
            <a:off x="7708926" y="4455966"/>
            <a:ext cx="96252" cy="108284"/>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3" name="Rectangle 12"/>
          <p:cNvSpPr/>
          <p:nvPr/>
        </p:nvSpPr>
        <p:spPr bwMode="auto">
          <a:xfrm>
            <a:off x="7708926" y="4915840"/>
            <a:ext cx="96252" cy="108284"/>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4" name="Rectangle 13"/>
          <p:cNvSpPr/>
          <p:nvPr/>
        </p:nvSpPr>
        <p:spPr bwMode="auto">
          <a:xfrm>
            <a:off x="10215505" y="3301606"/>
            <a:ext cx="501315" cy="1949116"/>
          </a:xfrm>
          <a:prstGeom prst="rect">
            <a:avLst/>
          </a:prstGeom>
          <a:noFill/>
          <a:ln w="28575"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5" name="Rectangle 14"/>
          <p:cNvSpPr/>
          <p:nvPr/>
        </p:nvSpPr>
        <p:spPr bwMode="auto">
          <a:xfrm>
            <a:off x="10223527" y="3494110"/>
            <a:ext cx="96252" cy="108284"/>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6" name="Rectangle 15"/>
          <p:cNvSpPr/>
          <p:nvPr/>
        </p:nvSpPr>
        <p:spPr bwMode="auto">
          <a:xfrm>
            <a:off x="10223527" y="3724046"/>
            <a:ext cx="96252" cy="108284"/>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7" name="Rectangle 16"/>
          <p:cNvSpPr/>
          <p:nvPr/>
        </p:nvSpPr>
        <p:spPr bwMode="auto">
          <a:xfrm>
            <a:off x="10223527" y="3953982"/>
            <a:ext cx="96252" cy="108284"/>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8" name="Rectangle 17"/>
          <p:cNvSpPr/>
          <p:nvPr/>
        </p:nvSpPr>
        <p:spPr bwMode="auto">
          <a:xfrm>
            <a:off x="10223527" y="4280172"/>
            <a:ext cx="96252" cy="108284"/>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9" name="Rectangle 18"/>
          <p:cNvSpPr/>
          <p:nvPr/>
        </p:nvSpPr>
        <p:spPr bwMode="auto">
          <a:xfrm>
            <a:off x="10223527" y="4740044"/>
            <a:ext cx="96252" cy="108284"/>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0" name="Rectangle 19"/>
          <p:cNvSpPr/>
          <p:nvPr/>
        </p:nvSpPr>
        <p:spPr bwMode="auto">
          <a:xfrm>
            <a:off x="10223527" y="4510108"/>
            <a:ext cx="96252" cy="108284"/>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1" name="Rectangle 20"/>
          <p:cNvSpPr/>
          <p:nvPr/>
        </p:nvSpPr>
        <p:spPr bwMode="auto">
          <a:xfrm>
            <a:off x="10223527" y="4969982"/>
            <a:ext cx="96252" cy="108284"/>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2" name="TextBox 21"/>
          <p:cNvSpPr txBox="1"/>
          <p:nvPr/>
        </p:nvSpPr>
        <p:spPr>
          <a:xfrm>
            <a:off x="10271653" y="3427936"/>
            <a:ext cx="481222" cy="246221"/>
          </a:xfrm>
          <a:prstGeom prst="rect">
            <a:avLst/>
          </a:prstGeom>
          <a:noFill/>
        </p:spPr>
        <p:txBody>
          <a:bodyPr wrap="none" rtlCol="0">
            <a:spAutoFit/>
          </a:bodyPr>
          <a:lstStyle/>
          <a:p>
            <a:r>
              <a:rPr lang="en-US" sz="1000" dirty="0"/>
              <a:t>Eth 3</a:t>
            </a:r>
            <a:endParaRPr lang="en-US" dirty="0"/>
          </a:p>
        </p:txBody>
      </p:sp>
      <p:sp>
        <p:nvSpPr>
          <p:cNvPr id="23" name="TextBox 22"/>
          <p:cNvSpPr txBox="1"/>
          <p:nvPr/>
        </p:nvSpPr>
        <p:spPr>
          <a:xfrm>
            <a:off x="10271653" y="3674157"/>
            <a:ext cx="481222" cy="246221"/>
          </a:xfrm>
          <a:prstGeom prst="rect">
            <a:avLst/>
          </a:prstGeom>
          <a:noFill/>
        </p:spPr>
        <p:txBody>
          <a:bodyPr wrap="none" rtlCol="0">
            <a:spAutoFit/>
          </a:bodyPr>
          <a:lstStyle/>
          <a:p>
            <a:r>
              <a:rPr lang="en-US" sz="1000" dirty="0"/>
              <a:t>Eth 4</a:t>
            </a:r>
            <a:endParaRPr lang="en-US" dirty="0"/>
          </a:p>
        </p:txBody>
      </p:sp>
      <p:sp>
        <p:nvSpPr>
          <p:cNvPr id="24" name="TextBox 23"/>
          <p:cNvSpPr txBox="1"/>
          <p:nvPr/>
        </p:nvSpPr>
        <p:spPr>
          <a:xfrm>
            <a:off x="10271653" y="3915971"/>
            <a:ext cx="481222" cy="246221"/>
          </a:xfrm>
          <a:prstGeom prst="rect">
            <a:avLst/>
          </a:prstGeom>
          <a:noFill/>
        </p:spPr>
        <p:txBody>
          <a:bodyPr wrap="none" rtlCol="0">
            <a:spAutoFit/>
          </a:bodyPr>
          <a:lstStyle/>
          <a:p>
            <a:r>
              <a:rPr lang="en-US" sz="1000" dirty="0"/>
              <a:t>Eth 5</a:t>
            </a:r>
            <a:endParaRPr lang="en-US" dirty="0"/>
          </a:p>
        </p:txBody>
      </p:sp>
      <p:sp>
        <p:nvSpPr>
          <p:cNvPr id="25" name="TextBox 24"/>
          <p:cNvSpPr txBox="1"/>
          <p:nvPr/>
        </p:nvSpPr>
        <p:spPr>
          <a:xfrm>
            <a:off x="10271653" y="4203060"/>
            <a:ext cx="481222" cy="246221"/>
          </a:xfrm>
          <a:prstGeom prst="rect">
            <a:avLst/>
          </a:prstGeom>
          <a:noFill/>
        </p:spPr>
        <p:txBody>
          <a:bodyPr wrap="none" rtlCol="0">
            <a:spAutoFit/>
          </a:bodyPr>
          <a:lstStyle/>
          <a:p>
            <a:r>
              <a:rPr lang="en-US" sz="1000" dirty="0"/>
              <a:t>Eth 6</a:t>
            </a:r>
            <a:endParaRPr lang="en-US" dirty="0"/>
          </a:p>
        </p:txBody>
      </p:sp>
      <p:sp>
        <p:nvSpPr>
          <p:cNvPr id="26" name="TextBox 25"/>
          <p:cNvSpPr txBox="1"/>
          <p:nvPr/>
        </p:nvSpPr>
        <p:spPr>
          <a:xfrm>
            <a:off x="10263632" y="4439681"/>
            <a:ext cx="481222" cy="246221"/>
          </a:xfrm>
          <a:prstGeom prst="rect">
            <a:avLst/>
          </a:prstGeom>
          <a:noFill/>
        </p:spPr>
        <p:txBody>
          <a:bodyPr wrap="none" rtlCol="0">
            <a:spAutoFit/>
          </a:bodyPr>
          <a:lstStyle/>
          <a:p>
            <a:r>
              <a:rPr lang="en-US" sz="1000" dirty="0"/>
              <a:t>Eth 7</a:t>
            </a:r>
            <a:endParaRPr lang="en-US" dirty="0"/>
          </a:p>
        </p:txBody>
      </p:sp>
      <p:sp>
        <p:nvSpPr>
          <p:cNvPr id="27" name="TextBox 26"/>
          <p:cNvSpPr txBox="1"/>
          <p:nvPr/>
        </p:nvSpPr>
        <p:spPr>
          <a:xfrm>
            <a:off x="10271653" y="4676302"/>
            <a:ext cx="481222" cy="246221"/>
          </a:xfrm>
          <a:prstGeom prst="rect">
            <a:avLst/>
          </a:prstGeom>
          <a:noFill/>
        </p:spPr>
        <p:txBody>
          <a:bodyPr wrap="none" rtlCol="0">
            <a:spAutoFit/>
          </a:bodyPr>
          <a:lstStyle/>
          <a:p>
            <a:r>
              <a:rPr lang="en-US" sz="1000" dirty="0"/>
              <a:t>Eth 8</a:t>
            </a:r>
            <a:endParaRPr lang="en-US" dirty="0"/>
          </a:p>
        </p:txBody>
      </p:sp>
      <p:sp>
        <p:nvSpPr>
          <p:cNvPr id="28" name="TextBox 27"/>
          <p:cNvSpPr txBox="1"/>
          <p:nvPr/>
        </p:nvSpPr>
        <p:spPr>
          <a:xfrm>
            <a:off x="10279674" y="4912923"/>
            <a:ext cx="481222" cy="246221"/>
          </a:xfrm>
          <a:prstGeom prst="rect">
            <a:avLst/>
          </a:prstGeom>
          <a:noFill/>
        </p:spPr>
        <p:txBody>
          <a:bodyPr wrap="none" rtlCol="0">
            <a:spAutoFit/>
          </a:bodyPr>
          <a:lstStyle/>
          <a:p>
            <a:r>
              <a:rPr lang="en-US" sz="1000" dirty="0"/>
              <a:t>Eth 9</a:t>
            </a:r>
            <a:endParaRPr lang="en-US" dirty="0"/>
          </a:p>
        </p:txBody>
      </p:sp>
      <p:sp>
        <p:nvSpPr>
          <p:cNvPr id="29" name="TextBox 28"/>
          <p:cNvSpPr txBox="1"/>
          <p:nvPr/>
        </p:nvSpPr>
        <p:spPr>
          <a:xfrm>
            <a:off x="7271818" y="3391431"/>
            <a:ext cx="481222" cy="246221"/>
          </a:xfrm>
          <a:prstGeom prst="rect">
            <a:avLst/>
          </a:prstGeom>
          <a:noFill/>
        </p:spPr>
        <p:txBody>
          <a:bodyPr wrap="none" rtlCol="0">
            <a:spAutoFit/>
          </a:bodyPr>
          <a:lstStyle/>
          <a:p>
            <a:r>
              <a:rPr lang="en-US" sz="1000" dirty="0"/>
              <a:t>Eth 3</a:t>
            </a:r>
            <a:endParaRPr lang="en-US" dirty="0"/>
          </a:p>
        </p:txBody>
      </p:sp>
      <p:sp>
        <p:nvSpPr>
          <p:cNvPr id="30" name="TextBox 29"/>
          <p:cNvSpPr txBox="1"/>
          <p:nvPr/>
        </p:nvSpPr>
        <p:spPr>
          <a:xfrm>
            <a:off x="7271818" y="3637652"/>
            <a:ext cx="481222" cy="246221"/>
          </a:xfrm>
          <a:prstGeom prst="rect">
            <a:avLst/>
          </a:prstGeom>
          <a:noFill/>
        </p:spPr>
        <p:txBody>
          <a:bodyPr wrap="none" rtlCol="0">
            <a:spAutoFit/>
          </a:bodyPr>
          <a:lstStyle/>
          <a:p>
            <a:r>
              <a:rPr lang="en-US" sz="1000" dirty="0"/>
              <a:t>Eth 4</a:t>
            </a:r>
            <a:endParaRPr lang="en-US" dirty="0"/>
          </a:p>
        </p:txBody>
      </p:sp>
      <p:sp>
        <p:nvSpPr>
          <p:cNvPr id="31" name="TextBox 30"/>
          <p:cNvSpPr txBox="1"/>
          <p:nvPr/>
        </p:nvSpPr>
        <p:spPr>
          <a:xfrm>
            <a:off x="7271818" y="3879466"/>
            <a:ext cx="481222" cy="246221"/>
          </a:xfrm>
          <a:prstGeom prst="rect">
            <a:avLst/>
          </a:prstGeom>
          <a:noFill/>
        </p:spPr>
        <p:txBody>
          <a:bodyPr wrap="none" rtlCol="0">
            <a:spAutoFit/>
          </a:bodyPr>
          <a:lstStyle/>
          <a:p>
            <a:r>
              <a:rPr lang="en-US" sz="1000" dirty="0"/>
              <a:t>Eth 5</a:t>
            </a:r>
            <a:endParaRPr lang="en-US" dirty="0"/>
          </a:p>
        </p:txBody>
      </p:sp>
      <p:sp>
        <p:nvSpPr>
          <p:cNvPr id="32" name="TextBox 31"/>
          <p:cNvSpPr txBox="1"/>
          <p:nvPr/>
        </p:nvSpPr>
        <p:spPr>
          <a:xfrm>
            <a:off x="7271818" y="4166555"/>
            <a:ext cx="481222" cy="246221"/>
          </a:xfrm>
          <a:prstGeom prst="rect">
            <a:avLst/>
          </a:prstGeom>
          <a:noFill/>
        </p:spPr>
        <p:txBody>
          <a:bodyPr wrap="none" rtlCol="0">
            <a:spAutoFit/>
          </a:bodyPr>
          <a:lstStyle/>
          <a:p>
            <a:r>
              <a:rPr lang="en-US" sz="1000" dirty="0"/>
              <a:t>Eth 6</a:t>
            </a:r>
            <a:endParaRPr lang="en-US" dirty="0"/>
          </a:p>
        </p:txBody>
      </p:sp>
      <p:sp>
        <p:nvSpPr>
          <p:cNvPr id="33" name="TextBox 32"/>
          <p:cNvSpPr txBox="1"/>
          <p:nvPr/>
        </p:nvSpPr>
        <p:spPr>
          <a:xfrm>
            <a:off x="7263797" y="4403176"/>
            <a:ext cx="481222" cy="246221"/>
          </a:xfrm>
          <a:prstGeom prst="rect">
            <a:avLst/>
          </a:prstGeom>
          <a:noFill/>
        </p:spPr>
        <p:txBody>
          <a:bodyPr wrap="none" rtlCol="0">
            <a:spAutoFit/>
          </a:bodyPr>
          <a:lstStyle/>
          <a:p>
            <a:r>
              <a:rPr lang="en-US" sz="1000" dirty="0"/>
              <a:t>Eth 7</a:t>
            </a:r>
            <a:endParaRPr lang="en-US" dirty="0"/>
          </a:p>
        </p:txBody>
      </p:sp>
      <p:sp>
        <p:nvSpPr>
          <p:cNvPr id="34" name="TextBox 33"/>
          <p:cNvSpPr txBox="1"/>
          <p:nvPr/>
        </p:nvSpPr>
        <p:spPr>
          <a:xfrm>
            <a:off x="7271818" y="4639797"/>
            <a:ext cx="481222" cy="246221"/>
          </a:xfrm>
          <a:prstGeom prst="rect">
            <a:avLst/>
          </a:prstGeom>
          <a:noFill/>
        </p:spPr>
        <p:txBody>
          <a:bodyPr wrap="none" rtlCol="0">
            <a:spAutoFit/>
          </a:bodyPr>
          <a:lstStyle/>
          <a:p>
            <a:r>
              <a:rPr lang="en-US" sz="1000" dirty="0"/>
              <a:t>Eth 8</a:t>
            </a:r>
            <a:endParaRPr lang="en-US" dirty="0"/>
          </a:p>
        </p:txBody>
      </p:sp>
      <p:sp>
        <p:nvSpPr>
          <p:cNvPr id="35" name="TextBox 34"/>
          <p:cNvSpPr txBox="1"/>
          <p:nvPr/>
        </p:nvSpPr>
        <p:spPr>
          <a:xfrm>
            <a:off x="7279839" y="4876418"/>
            <a:ext cx="481222" cy="246221"/>
          </a:xfrm>
          <a:prstGeom prst="rect">
            <a:avLst/>
          </a:prstGeom>
          <a:noFill/>
        </p:spPr>
        <p:txBody>
          <a:bodyPr wrap="none" rtlCol="0">
            <a:spAutoFit/>
          </a:bodyPr>
          <a:lstStyle/>
          <a:p>
            <a:r>
              <a:rPr lang="en-US" sz="1000" dirty="0"/>
              <a:t>Eth 9</a:t>
            </a:r>
            <a:endParaRPr lang="en-US" dirty="0"/>
          </a:p>
        </p:txBody>
      </p:sp>
      <p:cxnSp>
        <p:nvCxnSpPr>
          <p:cNvPr id="36" name="Connector: Elbow 35"/>
          <p:cNvCxnSpPr>
            <a:stCxn id="7" idx="3"/>
            <a:endCxn id="10" idx="3"/>
          </p:cNvCxnSpPr>
          <p:nvPr/>
        </p:nvCxnSpPr>
        <p:spPr bwMode="auto">
          <a:xfrm>
            <a:off x="7805178" y="3494110"/>
            <a:ext cx="12700" cy="786062"/>
          </a:xfrm>
          <a:prstGeom prst="bentConnector3">
            <a:avLst>
              <a:gd name="adj1" fmla="val 1800000"/>
            </a:avLst>
          </a:prstGeom>
          <a:solidFill>
            <a:schemeClr val="accent1"/>
          </a:solidFill>
          <a:ln w="12700" cap="flat" cmpd="sng" algn="ctr">
            <a:solidFill>
              <a:srgbClr val="FF0000"/>
            </a:solidFill>
            <a:prstDash val="solid"/>
            <a:round/>
            <a:headEnd type="none" w="med" len="med"/>
            <a:tailEnd type="none" w="med" len="med"/>
          </a:ln>
          <a:effectLst/>
        </p:spPr>
      </p:cxnSp>
      <p:cxnSp>
        <p:nvCxnSpPr>
          <p:cNvPr id="37" name="Connector: Elbow 36"/>
          <p:cNvCxnSpPr>
            <a:stCxn id="4" idx="2"/>
            <a:endCxn id="9" idx="3"/>
          </p:cNvCxnSpPr>
          <p:nvPr/>
        </p:nvCxnSpPr>
        <p:spPr bwMode="auto">
          <a:xfrm rot="16200000" flipH="1">
            <a:off x="6949782" y="3098586"/>
            <a:ext cx="1440444" cy="270347"/>
          </a:xfrm>
          <a:prstGeom prst="bentConnector4">
            <a:avLst>
              <a:gd name="adj1" fmla="val 38098"/>
              <a:gd name="adj2" fmla="val 232298"/>
            </a:avLst>
          </a:prstGeom>
          <a:solidFill>
            <a:schemeClr val="accent1"/>
          </a:solidFill>
          <a:ln w="12700" cap="flat" cmpd="sng" algn="ctr">
            <a:solidFill>
              <a:srgbClr val="FF0000"/>
            </a:solidFill>
            <a:prstDash val="solid"/>
            <a:round/>
            <a:headEnd type="none" w="med" len="med"/>
            <a:tailEnd type="none" w="med" len="med"/>
          </a:ln>
          <a:effectLst/>
        </p:spPr>
      </p:cxnSp>
      <p:cxnSp>
        <p:nvCxnSpPr>
          <p:cNvPr id="38" name="Connector: Elbow 37"/>
          <p:cNvCxnSpPr>
            <a:stCxn id="8" idx="3"/>
            <a:endCxn id="18" idx="1"/>
          </p:cNvCxnSpPr>
          <p:nvPr/>
        </p:nvCxnSpPr>
        <p:spPr bwMode="auto">
          <a:xfrm>
            <a:off x="7805178" y="3724046"/>
            <a:ext cx="2418349" cy="610268"/>
          </a:xfrm>
          <a:prstGeom prst="bentConnector3">
            <a:avLst>
              <a:gd name="adj1" fmla="val 50000"/>
            </a:avLst>
          </a:prstGeom>
          <a:solidFill>
            <a:schemeClr val="accent1"/>
          </a:solidFill>
          <a:ln w="12700" cap="flat" cmpd="sng" algn="ctr">
            <a:solidFill>
              <a:srgbClr val="FFC000"/>
            </a:solidFill>
            <a:prstDash val="solid"/>
            <a:round/>
            <a:headEnd type="none" w="med" len="med"/>
            <a:tailEnd type="none" w="med" len="med"/>
          </a:ln>
          <a:effectLst/>
        </p:spPr>
      </p:cxnSp>
      <p:cxnSp>
        <p:nvCxnSpPr>
          <p:cNvPr id="39" name="Connector: Elbow 38"/>
          <p:cNvCxnSpPr>
            <a:stCxn id="12" idx="3"/>
            <a:endCxn id="15" idx="1"/>
          </p:cNvCxnSpPr>
          <p:nvPr/>
        </p:nvCxnSpPr>
        <p:spPr bwMode="auto">
          <a:xfrm flipV="1">
            <a:off x="7805178" y="3548252"/>
            <a:ext cx="2418349" cy="961856"/>
          </a:xfrm>
          <a:prstGeom prst="bentConnector3">
            <a:avLst>
              <a:gd name="adj1" fmla="val 73420"/>
            </a:avLst>
          </a:prstGeom>
          <a:solidFill>
            <a:schemeClr val="accent1"/>
          </a:solidFill>
          <a:ln w="12700" cap="flat" cmpd="sng" algn="ctr">
            <a:solidFill>
              <a:srgbClr val="FFC000"/>
            </a:solidFill>
            <a:prstDash val="solid"/>
            <a:round/>
            <a:headEnd type="none" w="med" len="med"/>
            <a:tailEnd type="none" w="med" len="med"/>
          </a:ln>
          <a:effectLst/>
        </p:spPr>
      </p:cxnSp>
      <p:cxnSp>
        <p:nvCxnSpPr>
          <p:cNvPr id="40" name="Connector: Elbow 39"/>
          <p:cNvCxnSpPr>
            <a:stCxn id="16" idx="1"/>
            <a:endCxn id="20" idx="1"/>
          </p:cNvCxnSpPr>
          <p:nvPr/>
        </p:nvCxnSpPr>
        <p:spPr bwMode="auto">
          <a:xfrm rot="10800000" flipV="1">
            <a:off x="10223527" y="3778188"/>
            <a:ext cx="12700" cy="786062"/>
          </a:xfrm>
          <a:prstGeom prst="bentConnector3">
            <a:avLst>
              <a:gd name="adj1" fmla="val 1800000"/>
            </a:avLst>
          </a:prstGeom>
          <a:solidFill>
            <a:schemeClr val="accent1"/>
          </a:solidFill>
          <a:ln w="12700" cap="flat" cmpd="sng" algn="ctr">
            <a:solidFill>
              <a:schemeClr val="accent1">
                <a:lumMod val="50000"/>
              </a:schemeClr>
            </a:solidFill>
            <a:prstDash val="solid"/>
            <a:round/>
            <a:headEnd type="none" w="med" len="med"/>
            <a:tailEnd type="none" w="med" len="med"/>
          </a:ln>
          <a:effectLst/>
        </p:spPr>
      </p:cxnSp>
      <p:cxnSp>
        <p:nvCxnSpPr>
          <p:cNvPr id="41" name="Connector: Elbow 40"/>
          <p:cNvCxnSpPr>
            <a:stCxn id="17" idx="1"/>
            <a:endCxn id="5" idx="2"/>
          </p:cNvCxnSpPr>
          <p:nvPr/>
        </p:nvCxnSpPr>
        <p:spPr bwMode="auto">
          <a:xfrm rot="10800000" flipH="1">
            <a:off x="10223527" y="2521560"/>
            <a:ext cx="86000" cy="1486565"/>
          </a:xfrm>
          <a:prstGeom prst="bentConnector4">
            <a:avLst>
              <a:gd name="adj1" fmla="val -456248"/>
              <a:gd name="adj2" fmla="val 63961"/>
            </a:avLst>
          </a:prstGeom>
          <a:solidFill>
            <a:schemeClr val="accent1"/>
          </a:solidFill>
          <a:ln w="12700" cap="flat" cmpd="sng" algn="ctr">
            <a:solidFill>
              <a:schemeClr val="accent1">
                <a:lumMod val="50000"/>
              </a:schemeClr>
            </a:solidFill>
            <a:prstDash val="solid"/>
            <a:round/>
            <a:headEnd type="none" w="med" len="med"/>
            <a:tailEnd type="none" w="med" len="med"/>
          </a:ln>
          <a:effectLst/>
        </p:spPr>
      </p:cxnSp>
      <p:sp>
        <p:nvSpPr>
          <p:cNvPr id="42" name="Rectangle 41"/>
          <p:cNvSpPr/>
          <p:nvPr/>
        </p:nvSpPr>
        <p:spPr bwMode="auto">
          <a:xfrm rot="16200000">
            <a:off x="8894486" y="4708516"/>
            <a:ext cx="493295" cy="1949116"/>
          </a:xfrm>
          <a:prstGeom prst="rect">
            <a:avLst/>
          </a:prstGeom>
          <a:noFill/>
          <a:ln w="38100" cap="flat" cmpd="sng" algn="ctr">
            <a:solidFill>
              <a:schemeClr val="tx1">
                <a:lumMod val="75000"/>
              </a:schemeClr>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43" name="Rectangle 42"/>
          <p:cNvSpPr/>
          <p:nvPr/>
        </p:nvSpPr>
        <p:spPr bwMode="auto">
          <a:xfrm>
            <a:off x="8340733" y="5433433"/>
            <a:ext cx="184245" cy="493296"/>
          </a:xfrm>
          <a:prstGeom prst="rect">
            <a:avLst/>
          </a:prstGeom>
          <a:solidFill>
            <a:schemeClr val="accent2">
              <a:lumMod val="20000"/>
              <a:lumOff val="80000"/>
            </a:schemeClr>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050" b="0" i="0" u="none" strike="noStrike" cap="none" normalizeH="0" baseline="0" dirty="0">
                <a:ln>
                  <a:noFill/>
                </a:ln>
                <a:solidFill>
                  <a:schemeClr val="tx1"/>
                </a:solidFill>
                <a:effectLst/>
                <a:latin typeface="Arial" charset="0"/>
              </a:rPr>
              <a:t>1</a:t>
            </a:r>
            <a:endParaRPr kumimoji="0" lang="en-US" sz="2000" b="0" i="0" u="none" strike="noStrike" cap="none" normalizeH="0" baseline="0" dirty="0">
              <a:ln>
                <a:noFill/>
              </a:ln>
              <a:solidFill>
                <a:schemeClr val="tx1"/>
              </a:solidFill>
              <a:effectLst/>
              <a:latin typeface="Arial" charset="0"/>
            </a:endParaRPr>
          </a:p>
        </p:txBody>
      </p:sp>
      <p:sp>
        <p:nvSpPr>
          <p:cNvPr id="44" name="Rectangle 43"/>
          <p:cNvSpPr/>
          <p:nvPr/>
        </p:nvSpPr>
        <p:spPr bwMode="auto">
          <a:xfrm>
            <a:off x="8585255" y="5433433"/>
            <a:ext cx="184245" cy="493296"/>
          </a:xfrm>
          <a:prstGeom prst="rect">
            <a:avLst/>
          </a:prstGeom>
          <a:solidFill>
            <a:schemeClr val="accent2">
              <a:lumMod val="20000"/>
              <a:lumOff val="80000"/>
            </a:schemeClr>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r>
              <a:rPr lang="en-US" sz="1050" dirty="0"/>
              <a:t>2</a:t>
            </a:r>
            <a:endParaRPr lang="en-US" dirty="0"/>
          </a:p>
        </p:txBody>
      </p:sp>
      <p:sp>
        <p:nvSpPr>
          <p:cNvPr id="45" name="Rectangle 44"/>
          <p:cNvSpPr/>
          <p:nvPr/>
        </p:nvSpPr>
        <p:spPr bwMode="auto">
          <a:xfrm>
            <a:off x="8916938" y="5442529"/>
            <a:ext cx="184245" cy="493296"/>
          </a:xfrm>
          <a:prstGeom prst="rect">
            <a:avLst/>
          </a:prstGeom>
          <a:solidFill>
            <a:schemeClr val="accent2">
              <a:lumMod val="20000"/>
              <a:lumOff val="80000"/>
            </a:schemeClr>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050" b="0" i="0" u="none" strike="noStrike" cap="none" normalizeH="0" baseline="0" dirty="0">
                <a:ln>
                  <a:noFill/>
                </a:ln>
                <a:solidFill>
                  <a:schemeClr val="tx1"/>
                </a:solidFill>
                <a:effectLst/>
                <a:latin typeface="Arial" charset="0"/>
              </a:rPr>
              <a:t>3</a:t>
            </a:r>
            <a:endParaRPr kumimoji="0" lang="en-US" sz="2000" b="0" i="0" u="none" strike="noStrike" cap="none" normalizeH="0" baseline="0" dirty="0">
              <a:ln>
                <a:noFill/>
              </a:ln>
              <a:solidFill>
                <a:schemeClr val="tx1"/>
              </a:solidFill>
              <a:effectLst/>
              <a:latin typeface="Arial" charset="0"/>
            </a:endParaRPr>
          </a:p>
        </p:txBody>
      </p:sp>
      <p:sp>
        <p:nvSpPr>
          <p:cNvPr id="46" name="Rectangle 45"/>
          <p:cNvSpPr/>
          <p:nvPr/>
        </p:nvSpPr>
        <p:spPr bwMode="auto">
          <a:xfrm>
            <a:off x="9161460" y="5442529"/>
            <a:ext cx="184245" cy="493296"/>
          </a:xfrm>
          <a:prstGeom prst="rect">
            <a:avLst/>
          </a:prstGeom>
          <a:solidFill>
            <a:schemeClr val="accent2">
              <a:lumMod val="20000"/>
              <a:lumOff val="80000"/>
            </a:schemeClr>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r>
              <a:rPr lang="en-US" sz="1050" dirty="0"/>
              <a:t>4</a:t>
            </a:r>
            <a:endParaRPr lang="en-US" dirty="0"/>
          </a:p>
        </p:txBody>
      </p:sp>
      <p:cxnSp>
        <p:nvCxnSpPr>
          <p:cNvPr id="47" name="Connector: Elbow 46"/>
          <p:cNvCxnSpPr>
            <a:stCxn id="43" idx="0"/>
            <a:endCxn id="11" idx="3"/>
          </p:cNvCxnSpPr>
          <p:nvPr/>
        </p:nvCxnSpPr>
        <p:spPr bwMode="auto">
          <a:xfrm rot="16200000" flipV="1">
            <a:off x="7772323" y="4772900"/>
            <a:ext cx="693389" cy="627678"/>
          </a:xfrm>
          <a:prstGeom prst="bentConnector2">
            <a:avLst/>
          </a:prstGeom>
          <a:solidFill>
            <a:schemeClr val="accent1"/>
          </a:solidFill>
          <a:ln w="12700" cap="flat" cmpd="sng" algn="ctr">
            <a:solidFill>
              <a:srgbClr val="FF0000"/>
            </a:solidFill>
            <a:prstDash val="solid"/>
            <a:round/>
            <a:headEnd type="none" w="med" len="med"/>
            <a:tailEnd type="none" w="med" len="med"/>
          </a:ln>
          <a:effectLst/>
        </p:spPr>
      </p:cxnSp>
      <p:cxnSp>
        <p:nvCxnSpPr>
          <p:cNvPr id="48" name="Connector: Elbow 47"/>
          <p:cNvCxnSpPr>
            <a:stCxn id="44" idx="0"/>
            <a:endCxn id="13" idx="3"/>
          </p:cNvCxnSpPr>
          <p:nvPr/>
        </p:nvCxnSpPr>
        <p:spPr bwMode="auto">
          <a:xfrm rot="16200000" flipV="1">
            <a:off x="8009553" y="4765608"/>
            <a:ext cx="463451" cy="872200"/>
          </a:xfrm>
          <a:prstGeom prst="bentConnector2">
            <a:avLst/>
          </a:prstGeom>
          <a:solidFill>
            <a:schemeClr val="accent1"/>
          </a:solidFill>
          <a:ln w="12700" cap="flat" cmpd="sng" algn="ctr">
            <a:solidFill>
              <a:srgbClr val="FF0000"/>
            </a:solidFill>
            <a:prstDash val="solid"/>
            <a:round/>
            <a:headEnd type="none" w="med" len="med"/>
            <a:tailEnd type="none" w="med" len="med"/>
          </a:ln>
          <a:effectLst/>
        </p:spPr>
      </p:cxnSp>
      <p:cxnSp>
        <p:nvCxnSpPr>
          <p:cNvPr id="49" name="Connector: Elbow 48"/>
          <p:cNvCxnSpPr>
            <a:stCxn id="45" idx="0"/>
            <a:endCxn id="19" idx="1"/>
          </p:cNvCxnSpPr>
          <p:nvPr/>
        </p:nvCxnSpPr>
        <p:spPr bwMode="auto">
          <a:xfrm rot="5400000" flipH="1" flipV="1">
            <a:off x="9292123" y="4511125"/>
            <a:ext cx="648343" cy="1214466"/>
          </a:xfrm>
          <a:prstGeom prst="bentConnector2">
            <a:avLst/>
          </a:prstGeom>
          <a:solidFill>
            <a:schemeClr val="accent1"/>
          </a:solidFill>
          <a:ln w="12700" cap="flat" cmpd="sng" algn="ctr">
            <a:solidFill>
              <a:schemeClr val="accent1">
                <a:lumMod val="50000"/>
              </a:schemeClr>
            </a:solidFill>
            <a:prstDash val="solid"/>
            <a:round/>
            <a:headEnd type="none" w="med" len="med"/>
            <a:tailEnd type="none" w="med" len="med"/>
          </a:ln>
          <a:effectLst/>
        </p:spPr>
      </p:cxnSp>
      <p:cxnSp>
        <p:nvCxnSpPr>
          <p:cNvPr id="50" name="Connector: Elbow 49"/>
          <p:cNvCxnSpPr>
            <a:stCxn id="46" idx="0"/>
            <a:endCxn id="21" idx="1"/>
          </p:cNvCxnSpPr>
          <p:nvPr/>
        </p:nvCxnSpPr>
        <p:spPr bwMode="auto">
          <a:xfrm rot="5400000" flipH="1" flipV="1">
            <a:off x="9529353" y="4748355"/>
            <a:ext cx="418405" cy="969944"/>
          </a:xfrm>
          <a:prstGeom prst="bentConnector2">
            <a:avLst/>
          </a:prstGeom>
          <a:solidFill>
            <a:schemeClr val="accent1"/>
          </a:solidFill>
          <a:ln w="12700" cap="flat" cmpd="sng" algn="ctr">
            <a:solidFill>
              <a:schemeClr val="accent1">
                <a:lumMod val="50000"/>
              </a:schemeClr>
            </a:solidFill>
            <a:prstDash val="solid"/>
            <a:round/>
            <a:headEnd type="none" w="med" len="med"/>
            <a:tailEnd type="none" w="med" len="med"/>
          </a:ln>
          <a:effectLst/>
        </p:spPr>
      </p:cxnSp>
      <p:sp>
        <p:nvSpPr>
          <p:cNvPr id="51" name="Rectangle 50"/>
          <p:cNvSpPr/>
          <p:nvPr/>
        </p:nvSpPr>
        <p:spPr bwMode="auto">
          <a:xfrm>
            <a:off x="7128596" y="3301606"/>
            <a:ext cx="748113" cy="824081"/>
          </a:xfrm>
          <a:prstGeom prst="rect">
            <a:avLst/>
          </a:prstGeom>
          <a:noFill/>
          <a:ln w="12700" cap="flat" cmpd="sng" algn="ctr">
            <a:solidFill>
              <a:schemeClr val="tx1"/>
            </a:solidFill>
            <a:prstDash val="sysDot"/>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52" name="Rectangle 51"/>
          <p:cNvSpPr/>
          <p:nvPr/>
        </p:nvSpPr>
        <p:spPr bwMode="auto">
          <a:xfrm>
            <a:off x="7127831" y="4181003"/>
            <a:ext cx="748113" cy="897263"/>
          </a:xfrm>
          <a:prstGeom prst="rect">
            <a:avLst/>
          </a:prstGeom>
          <a:noFill/>
          <a:ln w="12700" cap="flat" cmpd="sng" algn="ctr">
            <a:solidFill>
              <a:schemeClr val="tx1"/>
            </a:solidFill>
            <a:prstDash val="sysDot"/>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53" name="Rectangle 52"/>
          <p:cNvSpPr/>
          <p:nvPr/>
        </p:nvSpPr>
        <p:spPr bwMode="auto">
          <a:xfrm>
            <a:off x="10097040" y="3366147"/>
            <a:ext cx="801707" cy="824081"/>
          </a:xfrm>
          <a:prstGeom prst="rect">
            <a:avLst/>
          </a:prstGeom>
          <a:noFill/>
          <a:ln w="12700" cap="flat" cmpd="sng" algn="ctr">
            <a:solidFill>
              <a:schemeClr val="tx1"/>
            </a:solidFill>
            <a:prstDash val="sysDot"/>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54" name="Rectangle 53"/>
          <p:cNvSpPr/>
          <p:nvPr/>
        </p:nvSpPr>
        <p:spPr bwMode="auto">
          <a:xfrm>
            <a:off x="10096275" y="4245544"/>
            <a:ext cx="802472" cy="897263"/>
          </a:xfrm>
          <a:prstGeom prst="rect">
            <a:avLst/>
          </a:prstGeom>
          <a:noFill/>
          <a:ln w="12700" cap="flat" cmpd="sng" algn="ctr">
            <a:solidFill>
              <a:schemeClr val="tx1"/>
            </a:solidFill>
            <a:prstDash val="sysDot"/>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pic>
        <p:nvPicPr>
          <p:cNvPr id="57" name="Picture 56"/>
          <p:cNvPicPr>
            <a:picLocks noChangeAspect="1"/>
          </p:cNvPicPr>
          <p:nvPr/>
        </p:nvPicPr>
        <p:blipFill rotWithShape="1">
          <a:blip r:embed="rId2"/>
          <a:srcRect l="29091" r="29545"/>
          <a:stretch/>
        </p:blipFill>
        <p:spPr>
          <a:xfrm>
            <a:off x="8632096" y="1267478"/>
            <a:ext cx="713100" cy="861982"/>
          </a:xfrm>
          <a:prstGeom prst="rect">
            <a:avLst/>
          </a:prstGeom>
        </p:spPr>
      </p:pic>
      <p:sp>
        <p:nvSpPr>
          <p:cNvPr id="61" name="Rectangle 60"/>
          <p:cNvSpPr/>
          <p:nvPr/>
        </p:nvSpPr>
        <p:spPr bwMode="auto">
          <a:xfrm>
            <a:off x="7934241" y="5285399"/>
            <a:ext cx="889424" cy="897263"/>
          </a:xfrm>
          <a:prstGeom prst="rect">
            <a:avLst/>
          </a:prstGeom>
          <a:noFill/>
          <a:ln w="12700" cap="flat" cmpd="sng" algn="ctr">
            <a:solidFill>
              <a:schemeClr val="tx1"/>
            </a:solidFill>
            <a:prstDash val="sysDot"/>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62" name="Rectangle 61"/>
          <p:cNvSpPr/>
          <p:nvPr/>
        </p:nvSpPr>
        <p:spPr bwMode="auto">
          <a:xfrm>
            <a:off x="8895486" y="5281388"/>
            <a:ext cx="867512" cy="897263"/>
          </a:xfrm>
          <a:prstGeom prst="rect">
            <a:avLst/>
          </a:prstGeom>
          <a:noFill/>
          <a:ln w="12700" cap="flat" cmpd="sng" algn="ctr">
            <a:solidFill>
              <a:schemeClr val="tx1"/>
            </a:solidFill>
            <a:prstDash val="sysDot"/>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63" name="TextBox 62"/>
          <p:cNvSpPr txBox="1"/>
          <p:nvPr/>
        </p:nvSpPr>
        <p:spPr>
          <a:xfrm>
            <a:off x="6497586" y="3579364"/>
            <a:ext cx="663964" cy="307777"/>
          </a:xfrm>
          <a:prstGeom prst="rect">
            <a:avLst/>
          </a:prstGeom>
          <a:noFill/>
        </p:spPr>
        <p:txBody>
          <a:bodyPr wrap="none" rtlCol="0">
            <a:spAutoFit/>
          </a:bodyPr>
          <a:lstStyle/>
          <a:p>
            <a:r>
              <a:rPr lang="en-US" sz="1400" dirty="0"/>
              <a:t>SDN1</a:t>
            </a:r>
          </a:p>
        </p:txBody>
      </p:sp>
      <p:sp>
        <p:nvSpPr>
          <p:cNvPr id="64" name="TextBox 63"/>
          <p:cNvSpPr txBox="1"/>
          <p:nvPr/>
        </p:nvSpPr>
        <p:spPr>
          <a:xfrm>
            <a:off x="6486089" y="4489137"/>
            <a:ext cx="663964" cy="307777"/>
          </a:xfrm>
          <a:prstGeom prst="rect">
            <a:avLst/>
          </a:prstGeom>
          <a:noFill/>
        </p:spPr>
        <p:txBody>
          <a:bodyPr wrap="none" rtlCol="0">
            <a:spAutoFit/>
          </a:bodyPr>
          <a:lstStyle/>
          <a:p>
            <a:r>
              <a:rPr lang="en-US" sz="1400" dirty="0"/>
              <a:t>SDN3</a:t>
            </a:r>
          </a:p>
        </p:txBody>
      </p:sp>
      <p:sp>
        <p:nvSpPr>
          <p:cNvPr id="65" name="TextBox 64"/>
          <p:cNvSpPr txBox="1"/>
          <p:nvPr/>
        </p:nvSpPr>
        <p:spPr>
          <a:xfrm>
            <a:off x="10873123" y="3669904"/>
            <a:ext cx="663964" cy="307777"/>
          </a:xfrm>
          <a:prstGeom prst="rect">
            <a:avLst/>
          </a:prstGeom>
          <a:noFill/>
        </p:spPr>
        <p:txBody>
          <a:bodyPr wrap="none" rtlCol="0">
            <a:spAutoFit/>
          </a:bodyPr>
          <a:lstStyle/>
          <a:p>
            <a:r>
              <a:rPr lang="en-US" sz="1400" dirty="0"/>
              <a:t>SDN2</a:t>
            </a:r>
          </a:p>
        </p:txBody>
      </p:sp>
      <p:sp>
        <p:nvSpPr>
          <p:cNvPr id="66" name="TextBox 65"/>
          <p:cNvSpPr txBox="1"/>
          <p:nvPr/>
        </p:nvSpPr>
        <p:spPr>
          <a:xfrm>
            <a:off x="10884490" y="4485908"/>
            <a:ext cx="663964" cy="307777"/>
          </a:xfrm>
          <a:prstGeom prst="rect">
            <a:avLst/>
          </a:prstGeom>
          <a:noFill/>
        </p:spPr>
        <p:txBody>
          <a:bodyPr wrap="none" rtlCol="0">
            <a:spAutoFit/>
          </a:bodyPr>
          <a:lstStyle/>
          <a:p>
            <a:r>
              <a:rPr lang="en-US" sz="1400" dirty="0"/>
              <a:t>SDN4</a:t>
            </a:r>
          </a:p>
        </p:txBody>
      </p:sp>
      <p:sp>
        <p:nvSpPr>
          <p:cNvPr id="67" name="TextBox 66"/>
          <p:cNvSpPr txBox="1"/>
          <p:nvPr/>
        </p:nvSpPr>
        <p:spPr>
          <a:xfrm>
            <a:off x="7846457" y="5986817"/>
            <a:ext cx="1075936" cy="230832"/>
          </a:xfrm>
          <a:prstGeom prst="rect">
            <a:avLst/>
          </a:prstGeom>
          <a:noFill/>
        </p:spPr>
        <p:txBody>
          <a:bodyPr wrap="none" rtlCol="0">
            <a:spAutoFit/>
          </a:bodyPr>
          <a:lstStyle/>
          <a:p>
            <a:r>
              <a:rPr lang="en-US" sz="900" b="1" dirty="0"/>
              <a:t>Factory premise</a:t>
            </a:r>
          </a:p>
        </p:txBody>
      </p:sp>
      <p:sp>
        <p:nvSpPr>
          <p:cNvPr id="68" name="TextBox 67"/>
          <p:cNvSpPr txBox="1"/>
          <p:nvPr/>
        </p:nvSpPr>
        <p:spPr>
          <a:xfrm>
            <a:off x="8821886" y="5982978"/>
            <a:ext cx="1050288" cy="230832"/>
          </a:xfrm>
          <a:prstGeom prst="rect">
            <a:avLst/>
          </a:prstGeom>
          <a:noFill/>
        </p:spPr>
        <p:txBody>
          <a:bodyPr wrap="none" rtlCol="0">
            <a:spAutoFit/>
          </a:bodyPr>
          <a:lstStyle/>
          <a:p>
            <a:r>
              <a:rPr lang="en-US" sz="900" b="1" dirty="0"/>
              <a:t>Remote domain</a:t>
            </a:r>
          </a:p>
        </p:txBody>
      </p:sp>
      <p:sp>
        <p:nvSpPr>
          <p:cNvPr id="69" name="Freeform 5"/>
          <p:cNvSpPr>
            <a:spLocks noChangeAspect="1" noEditPoints="1"/>
          </p:cNvSpPr>
          <p:nvPr/>
        </p:nvSpPr>
        <p:spPr bwMode="auto">
          <a:xfrm rot="16200000" flipH="1">
            <a:off x="8287008" y="1808301"/>
            <a:ext cx="202905" cy="178370"/>
          </a:xfrm>
          <a:custGeom>
            <a:avLst/>
            <a:gdLst>
              <a:gd name="T0" fmla="*/ 2147483646 w 144"/>
              <a:gd name="T1" fmla="*/ 2147483646 h 144"/>
              <a:gd name="T2" fmla="*/ 2147483646 w 144"/>
              <a:gd name="T3" fmla="*/ 2147483646 h 144"/>
              <a:gd name="T4" fmla="*/ 2147483646 w 144"/>
              <a:gd name="T5" fmla="*/ 2147483646 h 144"/>
              <a:gd name="T6" fmla="*/ 2147483646 w 144"/>
              <a:gd name="T7" fmla="*/ 2147483646 h 144"/>
              <a:gd name="T8" fmla="*/ 2147483646 w 144"/>
              <a:gd name="T9" fmla="*/ 2147483646 h 144"/>
              <a:gd name="T10" fmla="*/ 2147483646 w 144"/>
              <a:gd name="T11" fmla="*/ 2147483646 h 144"/>
              <a:gd name="T12" fmla="*/ 2147483646 w 144"/>
              <a:gd name="T13" fmla="*/ 2147483646 h 144"/>
              <a:gd name="T14" fmla="*/ 2147483646 w 144"/>
              <a:gd name="T15" fmla="*/ 2147483646 h 144"/>
              <a:gd name="T16" fmla="*/ 2147483646 w 144"/>
              <a:gd name="T17" fmla="*/ 0 h 144"/>
              <a:gd name="T18" fmla="*/ 0 w 144"/>
              <a:gd name="T19" fmla="*/ 2147483646 h 144"/>
              <a:gd name="T20" fmla="*/ 2147483646 w 144"/>
              <a:gd name="T21" fmla="*/ 2147483646 h 144"/>
              <a:gd name="T22" fmla="*/ 2147483646 w 144"/>
              <a:gd name="T23" fmla="*/ 2147483646 h 144"/>
              <a:gd name="T24" fmla="*/ 0 w 144"/>
              <a:gd name="T25" fmla="*/ 2147483646 h 144"/>
              <a:gd name="T26" fmla="*/ 2147483646 w 144"/>
              <a:gd name="T27" fmla="*/ 2147483646 h 144"/>
              <a:gd name="T28" fmla="*/ 2147483646 w 144"/>
              <a:gd name="T29" fmla="*/ 2147483646 h 144"/>
              <a:gd name="T30" fmla="*/ 2147483646 w 144"/>
              <a:gd name="T31" fmla="*/ 2147483646 h 144"/>
              <a:gd name="T32" fmla="*/ 2147483646 w 144"/>
              <a:gd name="T33" fmla="*/ 2147483646 h 144"/>
              <a:gd name="T34" fmla="*/ 2147483646 w 144"/>
              <a:gd name="T35" fmla="*/ 2147483646 h 144"/>
              <a:gd name="T36" fmla="*/ 2147483646 w 144"/>
              <a:gd name="T37" fmla="*/ 2147483646 h 144"/>
              <a:gd name="T38" fmla="*/ 2147483646 w 144"/>
              <a:gd name="T39" fmla="*/ 2147483646 h 144"/>
              <a:gd name="T40" fmla="*/ 2147483646 w 144"/>
              <a:gd name="T41" fmla="*/ 2147483646 h 144"/>
              <a:gd name="T42" fmla="*/ 2147483646 w 144"/>
              <a:gd name="T43" fmla="*/ 2147483646 h 144"/>
              <a:gd name="T44" fmla="*/ 2147483646 w 144"/>
              <a:gd name="T45" fmla="*/ 2147483646 h 144"/>
              <a:gd name="T46" fmla="*/ 2147483646 w 144"/>
              <a:gd name="T47" fmla="*/ 2147483646 h 144"/>
              <a:gd name="T48" fmla="*/ 2147483646 w 144"/>
              <a:gd name="T49" fmla="*/ 2147483646 h 144"/>
              <a:gd name="T50" fmla="*/ 2147483646 w 144"/>
              <a:gd name="T51" fmla="*/ 2147483646 h 144"/>
              <a:gd name="T52" fmla="*/ 0 w 144"/>
              <a:gd name="T53" fmla="*/ 2147483646 h 144"/>
              <a:gd name="T54" fmla="*/ 2147483646 w 144"/>
              <a:gd name="T55" fmla="*/ 2147483646 h 144"/>
              <a:gd name="T56" fmla="*/ 2147483646 w 144"/>
              <a:gd name="T57" fmla="*/ 2147483646 h 144"/>
              <a:gd name="T58" fmla="*/ 2147483646 w 144"/>
              <a:gd name="T59" fmla="*/ 2147483646 h 144"/>
              <a:gd name="T60" fmla="*/ 2147483646 w 144"/>
              <a:gd name="T61" fmla="*/ 2147483646 h 1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44" h="144">
                <a:moveTo>
                  <a:pt x="8" y="16"/>
                </a:moveTo>
                <a:cubicBezTo>
                  <a:pt x="8" y="16"/>
                  <a:pt x="8" y="16"/>
                  <a:pt x="8" y="16"/>
                </a:cubicBezTo>
                <a:cubicBezTo>
                  <a:pt x="41" y="16"/>
                  <a:pt x="71" y="29"/>
                  <a:pt x="93" y="51"/>
                </a:cubicBezTo>
                <a:cubicBezTo>
                  <a:pt x="115" y="73"/>
                  <a:pt x="128" y="103"/>
                  <a:pt x="128" y="136"/>
                </a:cubicBezTo>
                <a:cubicBezTo>
                  <a:pt x="128" y="141"/>
                  <a:pt x="132" y="144"/>
                  <a:pt x="136" y="144"/>
                </a:cubicBezTo>
                <a:cubicBezTo>
                  <a:pt x="138" y="144"/>
                  <a:pt x="140" y="144"/>
                  <a:pt x="142" y="142"/>
                </a:cubicBezTo>
                <a:cubicBezTo>
                  <a:pt x="143" y="141"/>
                  <a:pt x="144" y="139"/>
                  <a:pt x="144" y="136"/>
                </a:cubicBezTo>
                <a:cubicBezTo>
                  <a:pt x="144" y="99"/>
                  <a:pt x="129" y="65"/>
                  <a:pt x="104" y="40"/>
                </a:cubicBezTo>
                <a:cubicBezTo>
                  <a:pt x="79" y="15"/>
                  <a:pt x="45" y="0"/>
                  <a:pt x="8" y="0"/>
                </a:cubicBezTo>
                <a:cubicBezTo>
                  <a:pt x="3" y="0"/>
                  <a:pt x="0" y="3"/>
                  <a:pt x="0" y="8"/>
                </a:cubicBezTo>
                <a:cubicBezTo>
                  <a:pt x="0" y="12"/>
                  <a:pt x="3" y="16"/>
                  <a:pt x="8" y="16"/>
                </a:cubicBezTo>
                <a:close/>
                <a:moveTo>
                  <a:pt x="8" y="77"/>
                </a:moveTo>
                <a:cubicBezTo>
                  <a:pt x="3" y="77"/>
                  <a:pt x="0" y="80"/>
                  <a:pt x="0" y="85"/>
                </a:cubicBezTo>
                <a:cubicBezTo>
                  <a:pt x="0" y="89"/>
                  <a:pt x="3" y="93"/>
                  <a:pt x="8" y="93"/>
                </a:cubicBezTo>
                <a:cubicBezTo>
                  <a:pt x="20" y="93"/>
                  <a:pt x="30" y="98"/>
                  <a:pt x="38" y="106"/>
                </a:cubicBezTo>
                <a:cubicBezTo>
                  <a:pt x="46" y="114"/>
                  <a:pt x="51" y="124"/>
                  <a:pt x="51" y="136"/>
                </a:cubicBezTo>
                <a:cubicBezTo>
                  <a:pt x="51" y="141"/>
                  <a:pt x="55" y="144"/>
                  <a:pt x="59" y="144"/>
                </a:cubicBezTo>
                <a:cubicBezTo>
                  <a:pt x="61" y="144"/>
                  <a:pt x="63" y="144"/>
                  <a:pt x="65" y="142"/>
                </a:cubicBezTo>
                <a:cubicBezTo>
                  <a:pt x="66" y="141"/>
                  <a:pt x="67" y="139"/>
                  <a:pt x="67" y="136"/>
                </a:cubicBezTo>
                <a:cubicBezTo>
                  <a:pt x="67" y="120"/>
                  <a:pt x="60" y="105"/>
                  <a:pt x="50" y="94"/>
                </a:cubicBezTo>
                <a:cubicBezTo>
                  <a:pt x="39" y="84"/>
                  <a:pt x="24" y="77"/>
                  <a:pt x="8" y="77"/>
                </a:cubicBezTo>
                <a:close/>
                <a:moveTo>
                  <a:pt x="98" y="144"/>
                </a:moveTo>
                <a:cubicBezTo>
                  <a:pt x="100" y="144"/>
                  <a:pt x="102" y="144"/>
                  <a:pt x="103" y="142"/>
                </a:cubicBezTo>
                <a:cubicBezTo>
                  <a:pt x="105" y="141"/>
                  <a:pt x="106" y="139"/>
                  <a:pt x="106" y="136"/>
                </a:cubicBezTo>
                <a:cubicBezTo>
                  <a:pt x="106" y="109"/>
                  <a:pt x="95" y="85"/>
                  <a:pt x="77" y="67"/>
                </a:cubicBezTo>
                <a:cubicBezTo>
                  <a:pt x="59" y="49"/>
                  <a:pt x="35" y="38"/>
                  <a:pt x="8" y="38"/>
                </a:cubicBezTo>
                <a:cubicBezTo>
                  <a:pt x="3" y="38"/>
                  <a:pt x="0" y="42"/>
                  <a:pt x="0" y="46"/>
                </a:cubicBezTo>
                <a:cubicBezTo>
                  <a:pt x="0" y="51"/>
                  <a:pt x="3" y="54"/>
                  <a:pt x="8" y="54"/>
                </a:cubicBezTo>
                <a:cubicBezTo>
                  <a:pt x="30" y="54"/>
                  <a:pt x="51" y="64"/>
                  <a:pt x="66" y="78"/>
                </a:cubicBezTo>
                <a:cubicBezTo>
                  <a:pt x="80" y="93"/>
                  <a:pt x="90" y="114"/>
                  <a:pt x="90" y="136"/>
                </a:cubicBezTo>
                <a:cubicBezTo>
                  <a:pt x="90" y="141"/>
                  <a:pt x="93" y="144"/>
                  <a:pt x="98" y="144"/>
                </a:cubicBezTo>
                <a:close/>
              </a:path>
            </a:pathLst>
          </a:custGeom>
          <a:solidFill>
            <a:srgbClr val="FF0000"/>
          </a:solidFill>
          <a:ln>
            <a:noFill/>
          </a:ln>
          <a:extLst/>
        </p:spPr>
        <p:txBody>
          <a:bodyPr/>
          <a:lstStyle/>
          <a:p>
            <a:endParaRPr lang="en-US" dirty="0"/>
          </a:p>
        </p:txBody>
      </p:sp>
      <p:sp>
        <p:nvSpPr>
          <p:cNvPr id="70" name="Freeform 5"/>
          <p:cNvSpPr>
            <a:spLocks noChangeAspect="1" noEditPoints="1"/>
          </p:cNvSpPr>
          <p:nvPr/>
        </p:nvSpPr>
        <p:spPr bwMode="auto">
          <a:xfrm rot="10800000" flipH="1">
            <a:off x="9413389" y="1871516"/>
            <a:ext cx="202905" cy="178370"/>
          </a:xfrm>
          <a:custGeom>
            <a:avLst/>
            <a:gdLst>
              <a:gd name="T0" fmla="*/ 2147483646 w 144"/>
              <a:gd name="T1" fmla="*/ 2147483646 h 144"/>
              <a:gd name="T2" fmla="*/ 2147483646 w 144"/>
              <a:gd name="T3" fmla="*/ 2147483646 h 144"/>
              <a:gd name="T4" fmla="*/ 2147483646 w 144"/>
              <a:gd name="T5" fmla="*/ 2147483646 h 144"/>
              <a:gd name="T6" fmla="*/ 2147483646 w 144"/>
              <a:gd name="T7" fmla="*/ 2147483646 h 144"/>
              <a:gd name="T8" fmla="*/ 2147483646 w 144"/>
              <a:gd name="T9" fmla="*/ 2147483646 h 144"/>
              <a:gd name="T10" fmla="*/ 2147483646 w 144"/>
              <a:gd name="T11" fmla="*/ 2147483646 h 144"/>
              <a:gd name="T12" fmla="*/ 2147483646 w 144"/>
              <a:gd name="T13" fmla="*/ 2147483646 h 144"/>
              <a:gd name="T14" fmla="*/ 2147483646 w 144"/>
              <a:gd name="T15" fmla="*/ 2147483646 h 144"/>
              <a:gd name="T16" fmla="*/ 2147483646 w 144"/>
              <a:gd name="T17" fmla="*/ 0 h 144"/>
              <a:gd name="T18" fmla="*/ 0 w 144"/>
              <a:gd name="T19" fmla="*/ 2147483646 h 144"/>
              <a:gd name="T20" fmla="*/ 2147483646 w 144"/>
              <a:gd name="T21" fmla="*/ 2147483646 h 144"/>
              <a:gd name="T22" fmla="*/ 2147483646 w 144"/>
              <a:gd name="T23" fmla="*/ 2147483646 h 144"/>
              <a:gd name="T24" fmla="*/ 0 w 144"/>
              <a:gd name="T25" fmla="*/ 2147483646 h 144"/>
              <a:gd name="T26" fmla="*/ 2147483646 w 144"/>
              <a:gd name="T27" fmla="*/ 2147483646 h 144"/>
              <a:gd name="T28" fmla="*/ 2147483646 w 144"/>
              <a:gd name="T29" fmla="*/ 2147483646 h 144"/>
              <a:gd name="T30" fmla="*/ 2147483646 w 144"/>
              <a:gd name="T31" fmla="*/ 2147483646 h 144"/>
              <a:gd name="T32" fmla="*/ 2147483646 w 144"/>
              <a:gd name="T33" fmla="*/ 2147483646 h 144"/>
              <a:gd name="T34" fmla="*/ 2147483646 w 144"/>
              <a:gd name="T35" fmla="*/ 2147483646 h 144"/>
              <a:gd name="T36" fmla="*/ 2147483646 w 144"/>
              <a:gd name="T37" fmla="*/ 2147483646 h 144"/>
              <a:gd name="T38" fmla="*/ 2147483646 w 144"/>
              <a:gd name="T39" fmla="*/ 2147483646 h 144"/>
              <a:gd name="T40" fmla="*/ 2147483646 w 144"/>
              <a:gd name="T41" fmla="*/ 2147483646 h 144"/>
              <a:gd name="T42" fmla="*/ 2147483646 w 144"/>
              <a:gd name="T43" fmla="*/ 2147483646 h 144"/>
              <a:gd name="T44" fmla="*/ 2147483646 w 144"/>
              <a:gd name="T45" fmla="*/ 2147483646 h 144"/>
              <a:gd name="T46" fmla="*/ 2147483646 w 144"/>
              <a:gd name="T47" fmla="*/ 2147483646 h 144"/>
              <a:gd name="T48" fmla="*/ 2147483646 w 144"/>
              <a:gd name="T49" fmla="*/ 2147483646 h 144"/>
              <a:gd name="T50" fmla="*/ 2147483646 w 144"/>
              <a:gd name="T51" fmla="*/ 2147483646 h 144"/>
              <a:gd name="T52" fmla="*/ 0 w 144"/>
              <a:gd name="T53" fmla="*/ 2147483646 h 144"/>
              <a:gd name="T54" fmla="*/ 2147483646 w 144"/>
              <a:gd name="T55" fmla="*/ 2147483646 h 144"/>
              <a:gd name="T56" fmla="*/ 2147483646 w 144"/>
              <a:gd name="T57" fmla="*/ 2147483646 h 144"/>
              <a:gd name="T58" fmla="*/ 2147483646 w 144"/>
              <a:gd name="T59" fmla="*/ 2147483646 h 144"/>
              <a:gd name="T60" fmla="*/ 2147483646 w 144"/>
              <a:gd name="T61" fmla="*/ 2147483646 h 1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44" h="144">
                <a:moveTo>
                  <a:pt x="8" y="16"/>
                </a:moveTo>
                <a:cubicBezTo>
                  <a:pt x="8" y="16"/>
                  <a:pt x="8" y="16"/>
                  <a:pt x="8" y="16"/>
                </a:cubicBezTo>
                <a:cubicBezTo>
                  <a:pt x="41" y="16"/>
                  <a:pt x="71" y="29"/>
                  <a:pt x="93" y="51"/>
                </a:cubicBezTo>
                <a:cubicBezTo>
                  <a:pt x="115" y="73"/>
                  <a:pt x="128" y="103"/>
                  <a:pt x="128" y="136"/>
                </a:cubicBezTo>
                <a:cubicBezTo>
                  <a:pt x="128" y="141"/>
                  <a:pt x="132" y="144"/>
                  <a:pt x="136" y="144"/>
                </a:cubicBezTo>
                <a:cubicBezTo>
                  <a:pt x="138" y="144"/>
                  <a:pt x="140" y="144"/>
                  <a:pt x="142" y="142"/>
                </a:cubicBezTo>
                <a:cubicBezTo>
                  <a:pt x="143" y="141"/>
                  <a:pt x="144" y="139"/>
                  <a:pt x="144" y="136"/>
                </a:cubicBezTo>
                <a:cubicBezTo>
                  <a:pt x="144" y="99"/>
                  <a:pt x="129" y="65"/>
                  <a:pt x="104" y="40"/>
                </a:cubicBezTo>
                <a:cubicBezTo>
                  <a:pt x="79" y="15"/>
                  <a:pt x="45" y="0"/>
                  <a:pt x="8" y="0"/>
                </a:cubicBezTo>
                <a:cubicBezTo>
                  <a:pt x="3" y="0"/>
                  <a:pt x="0" y="3"/>
                  <a:pt x="0" y="8"/>
                </a:cubicBezTo>
                <a:cubicBezTo>
                  <a:pt x="0" y="12"/>
                  <a:pt x="3" y="16"/>
                  <a:pt x="8" y="16"/>
                </a:cubicBezTo>
                <a:close/>
                <a:moveTo>
                  <a:pt x="8" y="77"/>
                </a:moveTo>
                <a:cubicBezTo>
                  <a:pt x="3" y="77"/>
                  <a:pt x="0" y="80"/>
                  <a:pt x="0" y="85"/>
                </a:cubicBezTo>
                <a:cubicBezTo>
                  <a:pt x="0" y="89"/>
                  <a:pt x="3" y="93"/>
                  <a:pt x="8" y="93"/>
                </a:cubicBezTo>
                <a:cubicBezTo>
                  <a:pt x="20" y="93"/>
                  <a:pt x="30" y="98"/>
                  <a:pt x="38" y="106"/>
                </a:cubicBezTo>
                <a:cubicBezTo>
                  <a:pt x="46" y="114"/>
                  <a:pt x="51" y="124"/>
                  <a:pt x="51" y="136"/>
                </a:cubicBezTo>
                <a:cubicBezTo>
                  <a:pt x="51" y="141"/>
                  <a:pt x="55" y="144"/>
                  <a:pt x="59" y="144"/>
                </a:cubicBezTo>
                <a:cubicBezTo>
                  <a:pt x="61" y="144"/>
                  <a:pt x="63" y="144"/>
                  <a:pt x="65" y="142"/>
                </a:cubicBezTo>
                <a:cubicBezTo>
                  <a:pt x="66" y="141"/>
                  <a:pt x="67" y="139"/>
                  <a:pt x="67" y="136"/>
                </a:cubicBezTo>
                <a:cubicBezTo>
                  <a:pt x="67" y="120"/>
                  <a:pt x="60" y="105"/>
                  <a:pt x="50" y="94"/>
                </a:cubicBezTo>
                <a:cubicBezTo>
                  <a:pt x="39" y="84"/>
                  <a:pt x="24" y="77"/>
                  <a:pt x="8" y="77"/>
                </a:cubicBezTo>
                <a:close/>
                <a:moveTo>
                  <a:pt x="98" y="144"/>
                </a:moveTo>
                <a:cubicBezTo>
                  <a:pt x="100" y="144"/>
                  <a:pt x="102" y="144"/>
                  <a:pt x="103" y="142"/>
                </a:cubicBezTo>
                <a:cubicBezTo>
                  <a:pt x="105" y="141"/>
                  <a:pt x="106" y="139"/>
                  <a:pt x="106" y="136"/>
                </a:cubicBezTo>
                <a:cubicBezTo>
                  <a:pt x="106" y="109"/>
                  <a:pt x="95" y="85"/>
                  <a:pt x="77" y="67"/>
                </a:cubicBezTo>
                <a:cubicBezTo>
                  <a:pt x="59" y="49"/>
                  <a:pt x="35" y="38"/>
                  <a:pt x="8" y="38"/>
                </a:cubicBezTo>
                <a:cubicBezTo>
                  <a:pt x="3" y="38"/>
                  <a:pt x="0" y="42"/>
                  <a:pt x="0" y="46"/>
                </a:cubicBezTo>
                <a:cubicBezTo>
                  <a:pt x="0" y="51"/>
                  <a:pt x="3" y="54"/>
                  <a:pt x="8" y="54"/>
                </a:cubicBezTo>
                <a:cubicBezTo>
                  <a:pt x="30" y="54"/>
                  <a:pt x="51" y="64"/>
                  <a:pt x="66" y="78"/>
                </a:cubicBezTo>
                <a:cubicBezTo>
                  <a:pt x="80" y="93"/>
                  <a:pt x="90" y="114"/>
                  <a:pt x="90" y="136"/>
                </a:cubicBezTo>
                <a:cubicBezTo>
                  <a:pt x="90" y="141"/>
                  <a:pt x="93" y="144"/>
                  <a:pt x="98" y="144"/>
                </a:cubicBezTo>
                <a:close/>
              </a:path>
            </a:pathLst>
          </a:custGeom>
          <a:solidFill>
            <a:schemeClr val="tx2">
              <a:lumMod val="50000"/>
              <a:lumOff val="50000"/>
            </a:schemeClr>
          </a:solidFill>
          <a:ln>
            <a:noFill/>
          </a:ln>
          <a:extLst/>
        </p:spPr>
        <p:txBody>
          <a:bodyPr/>
          <a:lstStyle/>
          <a:p>
            <a:endParaRPr lang="en-US" dirty="0"/>
          </a:p>
        </p:txBody>
      </p:sp>
      <p:sp>
        <p:nvSpPr>
          <p:cNvPr id="71" name="TextBox 70"/>
          <p:cNvSpPr txBox="1"/>
          <p:nvPr/>
        </p:nvSpPr>
        <p:spPr>
          <a:xfrm>
            <a:off x="10336263" y="2953367"/>
            <a:ext cx="1212191" cy="253916"/>
          </a:xfrm>
          <a:prstGeom prst="rect">
            <a:avLst/>
          </a:prstGeom>
          <a:noFill/>
        </p:spPr>
        <p:txBody>
          <a:bodyPr wrap="none" rtlCol="0">
            <a:spAutoFit/>
          </a:bodyPr>
          <a:lstStyle/>
          <a:p>
            <a:r>
              <a:rPr lang="en-US" sz="1050" dirty="0" err="1"/>
              <a:t>Mikrotik</a:t>
            </a:r>
            <a:r>
              <a:rPr lang="en-US" sz="1050" dirty="0"/>
              <a:t> switch_2</a:t>
            </a:r>
            <a:endParaRPr lang="en-US" dirty="0"/>
          </a:p>
        </p:txBody>
      </p:sp>
      <p:sp>
        <p:nvSpPr>
          <p:cNvPr id="135" name="Speech Bubble: Rectangle 134"/>
          <p:cNvSpPr/>
          <p:nvPr/>
        </p:nvSpPr>
        <p:spPr bwMode="auto">
          <a:xfrm>
            <a:off x="5508799" y="5745929"/>
            <a:ext cx="2082894" cy="979422"/>
          </a:xfrm>
          <a:prstGeom prst="wedgeRectCallout">
            <a:avLst>
              <a:gd name="adj1" fmla="val 77311"/>
              <a:gd name="adj2" fmla="val -67847"/>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72000" tIns="45720" rIns="72000" bIns="45720" numCol="1" rtlCol="0" anchor="t" anchorCtr="0" compatLnSpc="1">
            <a:prstTxWarp prst="textNoShape">
              <a:avLst/>
            </a:prstTxWarp>
            <a:normAutofit fontScale="85000" lnSpcReduction="20000"/>
          </a:bodyPr>
          <a:lstStyle/>
          <a:p>
            <a:r>
              <a:rPr lang="en-US" sz="1400" dirty="0">
                <a:solidFill>
                  <a:schemeClr val="accent3"/>
                </a:solidFill>
              </a:rPr>
              <a:t>4 Docker domains running on different blades of a </a:t>
            </a:r>
            <a:r>
              <a:rPr lang="en-US" sz="1400" dirty="0" err="1">
                <a:solidFill>
                  <a:schemeClr val="accent3"/>
                </a:solidFill>
              </a:rPr>
              <a:t>TranquilPC</a:t>
            </a:r>
            <a:r>
              <a:rPr lang="en-US" sz="1400" dirty="0">
                <a:solidFill>
                  <a:schemeClr val="accent3"/>
                </a:solidFill>
              </a:rPr>
              <a:t> cluster server </a:t>
            </a:r>
          </a:p>
          <a:p>
            <a:r>
              <a:rPr lang="en-US" sz="1400" dirty="0">
                <a:solidFill>
                  <a:schemeClr val="accent3"/>
                </a:solidFill>
              </a:rPr>
              <a:t>Represents Factory and Remote domain</a:t>
            </a:r>
          </a:p>
        </p:txBody>
      </p:sp>
      <p:sp>
        <p:nvSpPr>
          <p:cNvPr id="136" name="Speech Bubble: Rectangle 135"/>
          <p:cNvSpPr/>
          <p:nvPr/>
        </p:nvSpPr>
        <p:spPr bwMode="auto">
          <a:xfrm>
            <a:off x="5614705" y="1428627"/>
            <a:ext cx="1665134" cy="530495"/>
          </a:xfrm>
          <a:prstGeom prst="wedgeRectCallout">
            <a:avLst>
              <a:gd name="adj1" fmla="val 65750"/>
              <a:gd name="adj2" fmla="val 284070"/>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72000" tIns="45720" rIns="72000" bIns="45720" numCol="1" rtlCol="0" anchor="t" anchorCtr="0" compatLnSpc="1">
            <a:prstTxWarp prst="textNoShape">
              <a:avLst/>
            </a:prstTxWarp>
            <a:normAutofit fontScale="85000" lnSpcReduction="20000"/>
          </a:bodyPr>
          <a:lstStyle/>
          <a:p>
            <a:r>
              <a:rPr lang="en-US" sz="1400" dirty="0">
                <a:solidFill>
                  <a:schemeClr val="accent3"/>
                </a:solidFill>
              </a:rPr>
              <a:t>SDN domains realized by </a:t>
            </a:r>
            <a:r>
              <a:rPr lang="en-US" sz="1400" dirty="0" err="1">
                <a:solidFill>
                  <a:schemeClr val="accent3"/>
                </a:solidFill>
              </a:rPr>
              <a:t>Mikrotik</a:t>
            </a:r>
            <a:r>
              <a:rPr lang="en-US" sz="1400" dirty="0">
                <a:solidFill>
                  <a:schemeClr val="accent3"/>
                </a:solidFill>
              </a:rPr>
              <a:t> SDN switches </a:t>
            </a:r>
          </a:p>
        </p:txBody>
      </p:sp>
      <p:sp>
        <p:nvSpPr>
          <p:cNvPr id="137" name="Speech Bubble: Rectangle 136"/>
          <p:cNvSpPr/>
          <p:nvPr/>
        </p:nvSpPr>
        <p:spPr bwMode="auto">
          <a:xfrm>
            <a:off x="10329125" y="1518001"/>
            <a:ext cx="1665134" cy="421265"/>
          </a:xfrm>
          <a:prstGeom prst="wedgeRectCallout">
            <a:avLst>
              <a:gd name="adj1" fmla="val -49860"/>
              <a:gd name="adj2" fmla="val 107671"/>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72000" tIns="45720" rIns="72000" bIns="45720" numCol="1" rtlCol="0" anchor="t" anchorCtr="0" compatLnSpc="1">
            <a:prstTxWarp prst="textNoShape">
              <a:avLst/>
            </a:prstTxWarp>
            <a:normAutofit lnSpcReduction="10000"/>
          </a:bodyPr>
          <a:lstStyle/>
          <a:p>
            <a:r>
              <a:rPr lang="en-US" sz="1200" dirty="0">
                <a:solidFill>
                  <a:schemeClr val="accent3"/>
                </a:solidFill>
              </a:rPr>
              <a:t>Two WLAN Aps (</a:t>
            </a:r>
            <a:r>
              <a:rPr lang="en-US" sz="1200" dirty="0" smtClean="0">
                <a:solidFill>
                  <a:schemeClr val="accent3"/>
                </a:solidFill>
              </a:rPr>
              <a:t>TP-Link</a:t>
            </a:r>
            <a:r>
              <a:rPr lang="en-US" sz="1200" dirty="0">
                <a:solidFill>
                  <a:schemeClr val="accent3"/>
                </a:solidFill>
              </a:rPr>
              <a:t>)</a:t>
            </a:r>
          </a:p>
        </p:txBody>
      </p:sp>
      <p:sp>
        <p:nvSpPr>
          <p:cNvPr id="138" name="Speech Bubble: Rectangle 137"/>
          <p:cNvSpPr/>
          <p:nvPr/>
        </p:nvSpPr>
        <p:spPr bwMode="auto">
          <a:xfrm>
            <a:off x="9447107" y="804550"/>
            <a:ext cx="1665134" cy="421265"/>
          </a:xfrm>
          <a:prstGeom prst="wedgeRectCallout">
            <a:avLst>
              <a:gd name="adj1" fmla="val -55640"/>
              <a:gd name="adj2" fmla="val 116239"/>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72000" tIns="45720" rIns="72000" bIns="45720" numCol="1" rtlCol="0" anchor="t" anchorCtr="0" compatLnSpc="1">
            <a:prstTxWarp prst="textNoShape">
              <a:avLst/>
            </a:prstTxWarp>
            <a:normAutofit lnSpcReduction="10000"/>
          </a:bodyPr>
          <a:lstStyle/>
          <a:p>
            <a:r>
              <a:rPr lang="en-US" sz="1200" dirty="0">
                <a:solidFill>
                  <a:schemeClr val="accent3"/>
                </a:solidFill>
              </a:rPr>
              <a:t>Balancing Robot (as Industry Device)</a:t>
            </a:r>
          </a:p>
        </p:txBody>
      </p:sp>
      <p:sp>
        <p:nvSpPr>
          <p:cNvPr id="140" name="Rectangle: Rounded Corners 139"/>
          <p:cNvSpPr/>
          <p:nvPr/>
        </p:nvSpPr>
        <p:spPr bwMode="auto">
          <a:xfrm>
            <a:off x="8192739" y="5718866"/>
            <a:ext cx="356605" cy="206252"/>
          </a:xfrm>
          <a:prstGeom prst="roundRect">
            <a:avLst/>
          </a:prstGeom>
          <a:solidFill>
            <a:schemeClr val="tx2">
              <a:lumMod val="75000"/>
              <a:lumOff val="25000"/>
              <a:alpha val="75000"/>
            </a:schemeClr>
          </a:solidFill>
          <a:ln w="76200" cap="flat" cmpd="sng" algn="ctr">
            <a:solidFill>
              <a:schemeClr val="tx2">
                <a:lumMod val="75000"/>
                <a:lumOff val="25000"/>
              </a:schemeClr>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rmAutofit fontScale="47500" lnSpcReduction="20000"/>
          </a:bodyPr>
          <a:lstStyle/>
          <a:p>
            <a:pPr algn="ctr"/>
            <a:r>
              <a:rPr lang="en-US" sz="1000" b="1" dirty="0" err="1">
                <a:solidFill>
                  <a:schemeClr val="accent3">
                    <a:alpha val="98000"/>
                  </a:schemeClr>
                </a:solidFill>
              </a:rPr>
              <a:t>vCont</a:t>
            </a:r>
            <a:endParaRPr lang="en-US" sz="1000" b="1" dirty="0">
              <a:solidFill>
                <a:schemeClr val="accent3">
                  <a:alpha val="98000"/>
                </a:schemeClr>
              </a:solidFill>
            </a:endParaRPr>
          </a:p>
        </p:txBody>
      </p:sp>
      <p:sp>
        <p:nvSpPr>
          <p:cNvPr id="55" name="TextBox 54"/>
          <p:cNvSpPr txBox="1"/>
          <p:nvPr/>
        </p:nvSpPr>
        <p:spPr>
          <a:xfrm>
            <a:off x="6297477" y="2958173"/>
            <a:ext cx="1212191" cy="253916"/>
          </a:xfrm>
          <a:prstGeom prst="rect">
            <a:avLst/>
          </a:prstGeom>
          <a:noFill/>
        </p:spPr>
        <p:txBody>
          <a:bodyPr wrap="none" rtlCol="0">
            <a:spAutoFit/>
          </a:bodyPr>
          <a:lstStyle/>
          <a:p>
            <a:r>
              <a:rPr lang="en-US" sz="1050" dirty="0" err="1"/>
              <a:t>Mikrotik</a:t>
            </a:r>
            <a:r>
              <a:rPr lang="en-US" sz="1050" dirty="0"/>
              <a:t> switch_1</a:t>
            </a:r>
            <a:endParaRPr lang="en-US" dirty="0"/>
          </a:p>
        </p:txBody>
      </p:sp>
      <p:sp>
        <p:nvSpPr>
          <p:cNvPr id="142" name="Arrow: Left-Right 141"/>
          <p:cNvSpPr/>
          <p:nvPr/>
        </p:nvSpPr>
        <p:spPr bwMode="auto">
          <a:xfrm>
            <a:off x="4628568" y="3814416"/>
            <a:ext cx="1070097" cy="372282"/>
          </a:xfrm>
          <a:prstGeom prst="leftRightArrow">
            <a:avLst/>
          </a:prstGeom>
          <a:noFill/>
          <a:ln w="12700" cap="flat" cmpd="sng" algn="ctr">
            <a:solidFill>
              <a:schemeClr val="tx1">
                <a:lumMod val="75000"/>
              </a:schemeClr>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44" name="Rectangle 143"/>
          <p:cNvSpPr/>
          <p:nvPr/>
        </p:nvSpPr>
        <p:spPr bwMode="auto">
          <a:xfrm>
            <a:off x="4981074" y="239740"/>
            <a:ext cx="7122694" cy="6618260"/>
          </a:xfrm>
          <a:prstGeom prst="rect">
            <a:avLst/>
          </a:prstGeom>
          <a:noFill/>
          <a:ln w="12700" cap="flat" cmpd="sng" algn="ctr">
            <a:solidFill>
              <a:schemeClr val="tx1">
                <a:lumMod val="75000"/>
              </a:schemeClr>
            </a:solidFill>
            <a:prstDash val="dash"/>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45" name="TextBox 144"/>
          <p:cNvSpPr txBox="1"/>
          <p:nvPr/>
        </p:nvSpPr>
        <p:spPr>
          <a:xfrm>
            <a:off x="7670004" y="433705"/>
            <a:ext cx="1636987" cy="400110"/>
          </a:xfrm>
          <a:prstGeom prst="rect">
            <a:avLst/>
          </a:prstGeom>
          <a:noFill/>
        </p:spPr>
        <p:txBody>
          <a:bodyPr wrap="none" rtlCol="0">
            <a:spAutoFit/>
          </a:bodyPr>
          <a:lstStyle/>
          <a:p>
            <a:r>
              <a:rPr lang="en-US" dirty="0"/>
              <a:t>Demo setup </a:t>
            </a:r>
          </a:p>
        </p:txBody>
      </p:sp>
      <p:pic>
        <p:nvPicPr>
          <p:cNvPr id="2" name="Picture 1"/>
          <p:cNvPicPr>
            <a:picLocks noChangeAspect="1"/>
          </p:cNvPicPr>
          <p:nvPr/>
        </p:nvPicPr>
        <p:blipFill>
          <a:blip r:embed="rId3"/>
          <a:stretch>
            <a:fillRect/>
          </a:stretch>
        </p:blipFill>
        <p:spPr>
          <a:xfrm>
            <a:off x="167880" y="1897486"/>
            <a:ext cx="4373818" cy="3927966"/>
          </a:xfrm>
          <a:prstGeom prst="rect">
            <a:avLst/>
          </a:prstGeom>
        </p:spPr>
      </p:pic>
    </p:spTree>
    <p:extLst>
      <p:ext uri="{BB962C8B-B14F-4D97-AF65-F5344CB8AC3E}">
        <p14:creationId xmlns:p14="http://schemas.microsoft.com/office/powerpoint/2010/main" val="3253632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a:extLst>
              <a:ext uri="{FF2B5EF4-FFF2-40B4-BE49-F238E27FC236}">
                <a16:creationId xmlns="" xmlns:a16="http://schemas.microsoft.com/office/drawing/2014/main" id="{AA4FA801-FC65-42C5-8159-71CD2E463D39}"/>
              </a:ext>
            </a:extLst>
          </p:cNvPr>
          <p:cNvGrpSpPr/>
          <p:nvPr/>
        </p:nvGrpSpPr>
        <p:grpSpPr>
          <a:xfrm>
            <a:off x="289532" y="1178552"/>
            <a:ext cx="5964508" cy="5357700"/>
            <a:chOff x="289532" y="1178552"/>
            <a:chExt cx="5964508" cy="5357700"/>
          </a:xfrm>
        </p:grpSpPr>
        <p:sp>
          <p:nvSpPr>
            <p:cNvPr id="85" name="Rectangle: Rounded Corners 84">
              <a:extLst>
                <a:ext uri="{FF2B5EF4-FFF2-40B4-BE49-F238E27FC236}">
                  <a16:creationId xmlns="" xmlns:a16="http://schemas.microsoft.com/office/drawing/2014/main" id="{93C45EDC-7A7D-45FF-A1AD-EC1C07CD8C3E}"/>
                </a:ext>
              </a:extLst>
            </p:cNvPr>
            <p:cNvSpPr/>
            <p:nvPr/>
          </p:nvSpPr>
          <p:spPr bwMode="auto">
            <a:xfrm>
              <a:off x="3417689" y="2233749"/>
              <a:ext cx="2836351" cy="4302503"/>
            </a:xfrm>
            <a:prstGeom prst="roundRect">
              <a:avLst>
                <a:gd name="adj" fmla="val 2047"/>
              </a:avLst>
            </a:prstGeom>
            <a:solidFill>
              <a:srgbClr val="FFE6C4">
                <a:alpha val="50196"/>
              </a:srgbClr>
            </a:solidFill>
            <a:ln w="12700" cap="flat" cmpd="sng" algn="ctr">
              <a:solidFill>
                <a:schemeClr val="bg2">
                  <a:lumMod val="60000"/>
                  <a:lumOff val="40000"/>
                </a:schemeClr>
              </a:solidFill>
              <a:prstDash val="solid"/>
              <a:round/>
              <a:headEnd type="none" w="med" len="med"/>
              <a:tailEnd type="none" w="med" len="med"/>
            </a:ln>
            <a:effectLst/>
          </p:spPr>
          <p:txBody>
            <a:bodyPr vert="horz" wrap="squar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Regional provider</a:t>
              </a:r>
            </a:p>
          </p:txBody>
        </p:sp>
        <p:sp>
          <p:nvSpPr>
            <p:cNvPr id="86" name="Rectangle: Rounded Corners 85">
              <a:extLst>
                <a:ext uri="{FF2B5EF4-FFF2-40B4-BE49-F238E27FC236}">
                  <a16:creationId xmlns="" xmlns:a16="http://schemas.microsoft.com/office/drawing/2014/main" id="{B667747D-2A1E-4412-A21C-C92F3F2390A3}"/>
                </a:ext>
              </a:extLst>
            </p:cNvPr>
            <p:cNvSpPr/>
            <p:nvPr/>
          </p:nvSpPr>
          <p:spPr bwMode="auto">
            <a:xfrm>
              <a:off x="289532" y="2233749"/>
              <a:ext cx="3061704" cy="4302503"/>
            </a:xfrm>
            <a:prstGeom prst="roundRect">
              <a:avLst>
                <a:gd name="adj" fmla="val 2047"/>
              </a:avLst>
            </a:prstGeom>
            <a:solidFill>
              <a:schemeClr val="bg1">
                <a:lumMod val="95000"/>
              </a:schemeClr>
            </a:solidFill>
            <a:ln w="12700" cap="flat" cmpd="sng" algn="ctr">
              <a:solidFill>
                <a:schemeClr val="bg2">
                  <a:lumMod val="60000"/>
                  <a:lumOff val="40000"/>
                </a:schemeClr>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Factory premise</a:t>
              </a:r>
            </a:p>
          </p:txBody>
        </p:sp>
        <p:cxnSp>
          <p:nvCxnSpPr>
            <p:cNvPr id="87" name="Straight Connector 86">
              <a:extLst>
                <a:ext uri="{FF2B5EF4-FFF2-40B4-BE49-F238E27FC236}">
                  <a16:creationId xmlns="" xmlns:a16="http://schemas.microsoft.com/office/drawing/2014/main" id="{BDD3FB38-FC31-414F-AB3E-2ACE8932B54B}"/>
                </a:ext>
              </a:extLst>
            </p:cNvPr>
            <p:cNvCxnSpPr>
              <a:stCxn id="147" idx="2"/>
            </p:cNvCxnSpPr>
            <p:nvPr/>
          </p:nvCxnSpPr>
          <p:spPr bwMode="auto">
            <a:xfrm flipH="1">
              <a:off x="1063486" y="5492000"/>
              <a:ext cx="298251" cy="18597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88" name="Straight Connector 87">
              <a:extLst>
                <a:ext uri="{FF2B5EF4-FFF2-40B4-BE49-F238E27FC236}">
                  <a16:creationId xmlns="" xmlns:a16="http://schemas.microsoft.com/office/drawing/2014/main" id="{83824A63-8185-41C0-90C4-C79298CCE43B}"/>
                </a:ext>
              </a:extLst>
            </p:cNvPr>
            <p:cNvCxnSpPr>
              <a:stCxn id="147" idx="2"/>
            </p:cNvCxnSpPr>
            <p:nvPr/>
          </p:nvCxnSpPr>
          <p:spPr bwMode="auto">
            <a:xfrm>
              <a:off x="1361737" y="5492000"/>
              <a:ext cx="207580" cy="181461"/>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89" name="Freeform 3">
              <a:extLst>
                <a:ext uri="{FF2B5EF4-FFF2-40B4-BE49-F238E27FC236}">
                  <a16:creationId xmlns="" xmlns:a16="http://schemas.microsoft.com/office/drawing/2014/main" id="{E019E690-E2A9-48D7-832E-F1AFF77B7288}"/>
                </a:ext>
              </a:extLst>
            </p:cNvPr>
            <p:cNvSpPr>
              <a:spLocks noChangeAspect="1" noEditPoints="1"/>
            </p:cNvSpPr>
            <p:nvPr/>
          </p:nvSpPr>
          <p:spPr bwMode="auto">
            <a:xfrm flipH="1">
              <a:off x="1435745" y="2405777"/>
              <a:ext cx="430618" cy="519933"/>
            </a:xfrm>
            <a:custGeom>
              <a:avLst/>
              <a:gdLst>
                <a:gd name="T0" fmla="*/ 2147483647 w 378"/>
                <a:gd name="T1" fmla="*/ 2147483647 h 395"/>
                <a:gd name="T2" fmla="*/ 2147483647 w 378"/>
                <a:gd name="T3" fmla="*/ 2147483647 h 395"/>
                <a:gd name="T4" fmla="*/ 2147483647 w 378"/>
                <a:gd name="T5" fmla="*/ 2147483647 h 395"/>
                <a:gd name="T6" fmla="*/ 2147483647 w 378"/>
                <a:gd name="T7" fmla="*/ 2147483647 h 395"/>
                <a:gd name="T8" fmla="*/ 2147483647 w 378"/>
                <a:gd name="T9" fmla="*/ 2147483647 h 395"/>
                <a:gd name="T10" fmla="*/ 2147483647 w 378"/>
                <a:gd name="T11" fmla="*/ 2147483647 h 395"/>
                <a:gd name="T12" fmla="*/ 2147483647 w 378"/>
                <a:gd name="T13" fmla="*/ 2147483647 h 395"/>
                <a:gd name="T14" fmla="*/ 2147483647 w 378"/>
                <a:gd name="T15" fmla="*/ 2147483647 h 395"/>
                <a:gd name="T16" fmla="*/ 2147483647 w 378"/>
                <a:gd name="T17" fmla="*/ 2147483647 h 395"/>
                <a:gd name="T18" fmla="*/ 2147483647 w 378"/>
                <a:gd name="T19" fmla="*/ 2147483647 h 395"/>
                <a:gd name="T20" fmla="*/ 2147483647 w 378"/>
                <a:gd name="T21" fmla="*/ 2147483647 h 395"/>
                <a:gd name="T22" fmla="*/ 2147483647 w 378"/>
                <a:gd name="T23" fmla="*/ 2147483647 h 395"/>
                <a:gd name="T24" fmla="*/ 2147483647 w 378"/>
                <a:gd name="T25" fmla="*/ 2147483647 h 395"/>
                <a:gd name="T26" fmla="*/ 2147483647 w 378"/>
                <a:gd name="T27" fmla="*/ 2147483647 h 395"/>
                <a:gd name="T28" fmla="*/ 2147483647 w 378"/>
                <a:gd name="T29" fmla="*/ 2147483647 h 395"/>
                <a:gd name="T30" fmla="*/ 2147483647 w 378"/>
                <a:gd name="T31" fmla="*/ 2147483647 h 395"/>
                <a:gd name="T32" fmla="*/ 2147483647 w 378"/>
                <a:gd name="T33" fmla="*/ 2147483647 h 395"/>
                <a:gd name="T34" fmla="*/ 2147483647 w 378"/>
                <a:gd name="T35" fmla="*/ 2147483647 h 395"/>
                <a:gd name="T36" fmla="*/ 2147483647 w 378"/>
                <a:gd name="T37" fmla="*/ 2147483647 h 395"/>
                <a:gd name="T38" fmla="*/ 2147483647 w 378"/>
                <a:gd name="T39" fmla="*/ 2147483647 h 395"/>
                <a:gd name="T40" fmla="*/ 2147483647 w 378"/>
                <a:gd name="T41" fmla="*/ 2147483647 h 395"/>
                <a:gd name="T42" fmla="*/ 2147483647 w 378"/>
                <a:gd name="T43" fmla="*/ 2147483647 h 395"/>
                <a:gd name="T44" fmla="*/ 2147483647 w 378"/>
                <a:gd name="T45" fmla="*/ 2147483647 h 395"/>
                <a:gd name="T46" fmla="*/ 2147483647 w 378"/>
                <a:gd name="T47" fmla="*/ 2147483647 h 395"/>
                <a:gd name="T48" fmla="*/ 2147483647 w 378"/>
                <a:gd name="T49" fmla="*/ 2147483647 h 395"/>
                <a:gd name="T50" fmla="*/ 2147483647 w 378"/>
                <a:gd name="T51" fmla="*/ 2147483647 h 395"/>
                <a:gd name="T52" fmla="*/ 2147483647 w 378"/>
                <a:gd name="T53" fmla="*/ 2147483647 h 395"/>
                <a:gd name="T54" fmla="*/ 2147483647 w 378"/>
                <a:gd name="T55" fmla="*/ 2147483647 h 395"/>
                <a:gd name="T56" fmla="*/ 2147483647 w 378"/>
                <a:gd name="T57" fmla="*/ 2147483647 h 395"/>
                <a:gd name="T58" fmla="*/ 2147483647 w 378"/>
                <a:gd name="T59" fmla="*/ 2147483647 h 395"/>
                <a:gd name="T60" fmla="*/ 2147483647 w 378"/>
                <a:gd name="T61" fmla="*/ 2147483647 h 395"/>
                <a:gd name="T62" fmla="*/ 2147483647 w 378"/>
                <a:gd name="T63" fmla="*/ 2147483647 h 395"/>
                <a:gd name="T64" fmla="*/ 2147483647 w 378"/>
                <a:gd name="T65" fmla="*/ 2147483647 h 395"/>
                <a:gd name="T66" fmla="*/ 2147483647 w 378"/>
                <a:gd name="T67" fmla="*/ 2147483647 h 395"/>
                <a:gd name="T68" fmla="*/ 2147483647 w 378"/>
                <a:gd name="T69" fmla="*/ 2147483647 h 395"/>
                <a:gd name="T70" fmla="*/ 2147483647 w 378"/>
                <a:gd name="T71" fmla="*/ 2147483647 h 395"/>
                <a:gd name="T72" fmla="*/ 2147483647 w 378"/>
                <a:gd name="T73" fmla="*/ 2147483647 h 395"/>
                <a:gd name="T74" fmla="*/ 2147483647 w 378"/>
                <a:gd name="T75" fmla="*/ 2147483647 h 395"/>
                <a:gd name="T76" fmla="*/ 2147483647 w 378"/>
                <a:gd name="T77" fmla="*/ 2147483647 h 395"/>
                <a:gd name="T78" fmla="*/ 2147483647 w 378"/>
                <a:gd name="T79" fmla="*/ 2147483647 h 395"/>
                <a:gd name="T80" fmla="*/ 2147483647 w 378"/>
                <a:gd name="T81" fmla="*/ 2147483647 h 395"/>
                <a:gd name="T82" fmla="*/ 2147483647 w 378"/>
                <a:gd name="T83" fmla="*/ 2147483647 h 395"/>
                <a:gd name="T84" fmla="*/ 2147483647 w 378"/>
                <a:gd name="T85" fmla="*/ 2147483647 h 395"/>
                <a:gd name="T86" fmla="*/ 2147483647 w 378"/>
                <a:gd name="T87" fmla="*/ 2147483647 h 395"/>
                <a:gd name="T88" fmla="*/ 2147483647 w 378"/>
                <a:gd name="T89" fmla="*/ 2147483647 h 395"/>
                <a:gd name="T90" fmla="*/ 2147483647 w 378"/>
                <a:gd name="T91" fmla="*/ 2147483647 h 395"/>
                <a:gd name="T92" fmla="*/ 2147483647 w 378"/>
                <a:gd name="T93" fmla="*/ 2147483647 h 395"/>
                <a:gd name="T94" fmla="*/ 2147483647 w 378"/>
                <a:gd name="T95" fmla="*/ 2147483647 h 395"/>
                <a:gd name="T96" fmla="*/ 2147483647 w 378"/>
                <a:gd name="T97" fmla="*/ 2147483647 h 395"/>
                <a:gd name="T98" fmla="*/ 2147483647 w 378"/>
                <a:gd name="T99" fmla="*/ 2147483647 h 395"/>
                <a:gd name="T100" fmla="*/ 2147483647 w 378"/>
                <a:gd name="T101" fmla="*/ 2147483647 h 395"/>
                <a:gd name="T102" fmla="*/ 2147483647 w 378"/>
                <a:gd name="T103" fmla="*/ 2147483647 h 395"/>
                <a:gd name="T104" fmla="*/ 2147483647 w 378"/>
                <a:gd name="T105" fmla="*/ 2147483647 h 3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78" h="395">
                  <a:moveTo>
                    <a:pt x="370" y="90"/>
                  </a:moveTo>
                  <a:cubicBezTo>
                    <a:pt x="368" y="86"/>
                    <a:pt x="363" y="84"/>
                    <a:pt x="359" y="86"/>
                  </a:cubicBezTo>
                  <a:cubicBezTo>
                    <a:pt x="355" y="88"/>
                    <a:pt x="354" y="93"/>
                    <a:pt x="356" y="97"/>
                  </a:cubicBezTo>
                  <a:cubicBezTo>
                    <a:pt x="360" y="105"/>
                    <a:pt x="361" y="114"/>
                    <a:pt x="359" y="123"/>
                  </a:cubicBezTo>
                  <a:cubicBezTo>
                    <a:pt x="354" y="145"/>
                    <a:pt x="332" y="159"/>
                    <a:pt x="310" y="154"/>
                  </a:cubicBezTo>
                  <a:cubicBezTo>
                    <a:pt x="299" y="152"/>
                    <a:pt x="289" y="146"/>
                    <a:pt x="283" y="137"/>
                  </a:cubicBezTo>
                  <a:cubicBezTo>
                    <a:pt x="277" y="128"/>
                    <a:pt x="275" y="117"/>
                    <a:pt x="278" y="107"/>
                  </a:cubicBezTo>
                  <a:cubicBezTo>
                    <a:pt x="282" y="85"/>
                    <a:pt x="304" y="71"/>
                    <a:pt x="327" y="76"/>
                  </a:cubicBezTo>
                  <a:cubicBezTo>
                    <a:pt x="330" y="76"/>
                    <a:pt x="333" y="77"/>
                    <a:pt x="336" y="79"/>
                  </a:cubicBezTo>
                  <a:cubicBezTo>
                    <a:pt x="340" y="80"/>
                    <a:pt x="345" y="79"/>
                    <a:pt x="347" y="75"/>
                  </a:cubicBezTo>
                  <a:cubicBezTo>
                    <a:pt x="349" y="71"/>
                    <a:pt x="347" y="66"/>
                    <a:pt x="343" y="64"/>
                  </a:cubicBezTo>
                  <a:cubicBezTo>
                    <a:pt x="339" y="62"/>
                    <a:pt x="335" y="61"/>
                    <a:pt x="330" y="60"/>
                  </a:cubicBezTo>
                  <a:cubicBezTo>
                    <a:pt x="314" y="57"/>
                    <a:pt x="299" y="60"/>
                    <a:pt x="286" y="68"/>
                  </a:cubicBezTo>
                  <a:cubicBezTo>
                    <a:pt x="201" y="42"/>
                    <a:pt x="201" y="42"/>
                    <a:pt x="201" y="42"/>
                  </a:cubicBezTo>
                  <a:cubicBezTo>
                    <a:pt x="199" y="35"/>
                    <a:pt x="195" y="28"/>
                    <a:pt x="190" y="22"/>
                  </a:cubicBezTo>
                  <a:cubicBezTo>
                    <a:pt x="181" y="10"/>
                    <a:pt x="167" y="3"/>
                    <a:pt x="151" y="2"/>
                  </a:cubicBezTo>
                  <a:cubicBezTo>
                    <a:pt x="136" y="0"/>
                    <a:pt x="122" y="5"/>
                    <a:pt x="111" y="13"/>
                  </a:cubicBezTo>
                  <a:cubicBezTo>
                    <a:pt x="103" y="9"/>
                    <a:pt x="91" y="5"/>
                    <a:pt x="70" y="4"/>
                  </a:cubicBezTo>
                  <a:cubicBezTo>
                    <a:pt x="21" y="3"/>
                    <a:pt x="3" y="40"/>
                    <a:pt x="2" y="42"/>
                  </a:cubicBezTo>
                  <a:cubicBezTo>
                    <a:pt x="0" y="45"/>
                    <a:pt x="1" y="48"/>
                    <a:pt x="3" y="51"/>
                  </a:cubicBezTo>
                  <a:cubicBezTo>
                    <a:pt x="16" y="64"/>
                    <a:pt x="16" y="64"/>
                    <a:pt x="16" y="64"/>
                  </a:cubicBezTo>
                  <a:cubicBezTo>
                    <a:pt x="19" y="67"/>
                    <a:pt x="24" y="67"/>
                    <a:pt x="27" y="64"/>
                  </a:cubicBezTo>
                  <a:cubicBezTo>
                    <a:pt x="27" y="64"/>
                    <a:pt x="47" y="47"/>
                    <a:pt x="69" y="47"/>
                  </a:cubicBezTo>
                  <a:cubicBezTo>
                    <a:pt x="70" y="47"/>
                    <a:pt x="70" y="47"/>
                    <a:pt x="70" y="47"/>
                  </a:cubicBezTo>
                  <a:cubicBezTo>
                    <a:pt x="77" y="47"/>
                    <a:pt x="84" y="49"/>
                    <a:pt x="90" y="53"/>
                  </a:cubicBezTo>
                  <a:cubicBezTo>
                    <a:pt x="89" y="63"/>
                    <a:pt x="91" y="74"/>
                    <a:pt x="96" y="83"/>
                  </a:cubicBezTo>
                  <a:cubicBezTo>
                    <a:pt x="92" y="88"/>
                    <a:pt x="86" y="93"/>
                    <a:pt x="79" y="96"/>
                  </a:cubicBezTo>
                  <a:cubicBezTo>
                    <a:pt x="74" y="98"/>
                    <a:pt x="67" y="99"/>
                    <a:pt x="60" y="99"/>
                  </a:cubicBezTo>
                  <a:cubicBezTo>
                    <a:pt x="46" y="99"/>
                    <a:pt x="33" y="95"/>
                    <a:pt x="33" y="95"/>
                  </a:cubicBezTo>
                  <a:cubicBezTo>
                    <a:pt x="29" y="93"/>
                    <a:pt x="25" y="95"/>
                    <a:pt x="23" y="99"/>
                  </a:cubicBezTo>
                  <a:cubicBezTo>
                    <a:pt x="16" y="116"/>
                    <a:pt x="16" y="116"/>
                    <a:pt x="16" y="116"/>
                  </a:cubicBezTo>
                  <a:cubicBezTo>
                    <a:pt x="15" y="119"/>
                    <a:pt x="15" y="123"/>
                    <a:pt x="18" y="125"/>
                  </a:cubicBezTo>
                  <a:cubicBezTo>
                    <a:pt x="19" y="126"/>
                    <a:pt x="36" y="142"/>
                    <a:pt x="65" y="142"/>
                  </a:cubicBezTo>
                  <a:cubicBezTo>
                    <a:pt x="75" y="142"/>
                    <a:pt x="85" y="140"/>
                    <a:pt x="95" y="136"/>
                  </a:cubicBezTo>
                  <a:cubicBezTo>
                    <a:pt x="116" y="127"/>
                    <a:pt x="127" y="118"/>
                    <a:pt x="132" y="111"/>
                  </a:cubicBezTo>
                  <a:cubicBezTo>
                    <a:pt x="135" y="111"/>
                    <a:pt x="138" y="112"/>
                    <a:pt x="141" y="112"/>
                  </a:cubicBezTo>
                  <a:cubicBezTo>
                    <a:pt x="143" y="112"/>
                    <a:pt x="144" y="113"/>
                    <a:pt x="146" y="113"/>
                  </a:cubicBezTo>
                  <a:cubicBezTo>
                    <a:pt x="146" y="113"/>
                    <a:pt x="146" y="113"/>
                    <a:pt x="146" y="113"/>
                  </a:cubicBezTo>
                  <a:cubicBezTo>
                    <a:pt x="157" y="113"/>
                    <a:pt x="167" y="110"/>
                    <a:pt x="176" y="104"/>
                  </a:cubicBezTo>
                  <a:cubicBezTo>
                    <a:pt x="264" y="132"/>
                    <a:pt x="264" y="132"/>
                    <a:pt x="264" y="132"/>
                  </a:cubicBezTo>
                  <a:cubicBezTo>
                    <a:pt x="264" y="134"/>
                    <a:pt x="264" y="135"/>
                    <a:pt x="265" y="136"/>
                  </a:cubicBezTo>
                  <a:cubicBezTo>
                    <a:pt x="213" y="207"/>
                    <a:pt x="213" y="207"/>
                    <a:pt x="213" y="207"/>
                  </a:cubicBezTo>
                  <a:cubicBezTo>
                    <a:pt x="182" y="208"/>
                    <a:pt x="157" y="233"/>
                    <a:pt x="157" y="263"/>
                  </a:cubicBezTo>
                  <a:cubicBezTo>
                    <a:pt x="157" y="270"/>
                    <a:pt x="158" y="276"/>
                    <a:pt x="161" y="282"/>
                  </a:cubicBezTo>
                  <a:cubicBezTo>
                    <a:pt x="95" y="364"/>
                    <a:pt x="95" y="364"/>
                    <a:pt x="95" y="364"/>
                  </a:cubicBezTo>
                  <a:cubicBezTo>
                    <a:pt x="90" y="370"/>
                    <a:pt x="89" y="379"/>
                    <a:pt x="92" y="386"/>
                  </a:cubicBezTo>
                  <a:cubicBezTo>
                    <a:pt x="94" y="391"/>
                    <a:pt x="100" y="395"/>
                    <a:pt x="106" y="395"/>
                  </a:cubicBezTo>
                  <a:cubicBezTo>
                    <a:pt x="324" y="395"/>
                    <a:pt x="324" y="395"/>
                    <a:pt x="324" y="395"/>
                  </a:cubicBezTo>
                  <a:cubicBezTo>
                    <a:pt x="330" y="395"/>
                    <a:pt x="335" y="391"/>
                    <a:pt x="338" y="386"/>
                  </a:cubicBezTo>
                  <a:cubicBezTo>
                    <a:pt x="341" y="379"/>
                    <a:pt x="340" y="370"/>
                    <a:pt x="335" y="364"/>
                  </a:cubicBezTo>
                  <a:cubicBezTo>
                    <a:pt x="269" y="282"/>
                    <a:pt x="269" y="282"/>
                    <a:pt x="269" y="282"/>
                  </a:cubicBezTo>
                  <a:cubicBezTo>
                    <a:pt x="271" y="276"/>
                    <a:pt x="273" y="270"/>
                    <a:pt x="273" y="263"/>
                  </a:cubicBezTo>
                  <a:cubicBezTo>
                    <a:pt x="273" y="257"/>
                    <a:pt x="272" y="251"/>
                    <a:pt x="270" y="246"/>
                  </a:cubicBezTo>
                  <a:cubicBezTo>
                    <a:pt x="324" y="171"/>
                    <a:pt x="324" y="171"/>
                    <a:pt x="324" y="171"/>
                  </a:cubicBezTo>
                  <a:cubicBezTo>
                    <a:pt x="348" y="169"/>
                    <a:pt x="369" y="151"/>
                    <a:pt x="375" y="127"/>
                  </a:cubicBezTo>
                  <a:cubicBezTo>
                    <a:pt x="378" y="114"/>
                    <a:pt x="376" y="101"/>
                    <a:pt x="370" y="90"/>
                  </a:cubicBezTo>
                  <a:close/>
                  <a:moveTo>
                    <a:pt x="93" y="37"/>
                  </a:moveTo>
                  <a:cubicBezTo>
                    <a:pt x="87" y="33"/>
                    <a:pt x="79" y="31"/>
                    <a:pt x="70" y="31"/>
                  </a:cubicBezTo>
                  <a:cubicBezTo>
                    <a:pt x="69" y="31"/>
                    <a:pt x="69" y="31"/>
                    <a:pt x="69" y="31"/>
                  </a:cubicBezTo>
                  <a:cubicBezTo>
                    <a:pt x="49" y="31"/>
                    <a:pt x="31" y="41"/>
                    <a:pt x="23" y="47"/>
                  </a:cubicBezTo>
                  <a:cubicBezTo>
                    <a:pt x="19" y="44"/>
                    <a:pt x="19" y="44"/>
                    <a:pt x="19" y="44"/>
                  </a:cubicBezTo>
                  <a:cubicBezTo>
                    <a:pt x="25" y="36"/>
                    <a:pt x="40" y="20"/>
                    <a:pt x="70" y="20"/>
                  </a:cubicBezTo>
                  <a:cubicBezTo>
                    <a:pt x="84" y="21"/>
                    <a:pt x="93" y="23"/>
                    <a:pt x="100" y="25"/>
                  </a:cubicBezTo>
                  <a:cubicBezTo>
                    <a:pt x="97" y="29"/>
                    <a:pt x="95" y="32"/>
                    <a:pt x="93" y="37"/>
                  </a:cubicBezTo>
                  <a:close/>
                  <a:moveTo>
                    <a:pt x="89" y="121"/>
                  </a:moveTo>
                  <a:cubicBezTo>
                    <a:pt x="81" y="124"/>
                    <a:pt x="73" y="126"/>
                    <a:pt x="65" y="126"/>
                  </a:cubicBezTo>
                  <a:cubicBezTo>
                    <a:pt x="50" y="126"/>
                    <a:pt x="39" y="120"/>
                    <a:pt x="33" y="116"/>
                  </a:cubicBezTo>
                  <a:cubicBezTo>
                    <a:pt x="35" y="112"/>
                    <a:pt x="35" y="112"/>
                    <a:pt x="35" y="112"/>
                  </a:cubicBezTo>
                  <a:cubicBezTo>
                    <a:pt x="41" y="114"/>
                    <a:pt x="50" y="115"/>
                    <a:pt x="60" y="115"/>
                  </a:cubicBezTo>
                  <a:cubicBezTo>
                    <a:pt x="69" y="115"/>
                    <a:pt x="78" y="114"/>
                    <a:pt x="85" y="111"/>
                  </a:cubicBezTo>
                  <a:cubicBezTo>
                    <a:pt x="94" y="107"/>
                    <a:pt x="101" y="102"/>
                    <a:pt x="106" y="96"/>
                  </a:cubicBezTo>
                  <a:cubicBezTo>
                    <a:pt x="109" y="99"/>
                    <a:pt x="113" y="102"/>
                    <a:pt x="117" y="104"/>
                  </a:cubicBezTo>
                  <a:cubicBezTo>
                    <a:pt x="112" y="109"/>
                    <a:pt x="104" y="115"/>
                    <a:pt x="89" y="121"/>
                  </a:cubicBezTo>
                  <a:close/>
                  <a:moveTo>
                    <a:pt x="187" y="61"/>
                  </a:moveTo>
                  <a:cubicBezTo>
                    <a:pt x="185" y="82"/>
                    <a:pt x="165" y="98"/>
                    <a:pt x="142" y="96"/>
                  </a:cubicBezTo>
                  <a:cubicBezTo>
                    <a:pt x="131" y="95"/>
                    <a:pt x="121" y="90"/>
                    <a:pt x="114" y="82"/>
                  </a:cubicBezTo>
                  <a:cubicBezTo>
                    <a:pt x="108" y="74"/>
                    <a:pt x="105" y="64"/>
                    <a:pt x="106" y="53"/>
                  </a:cubicBezTo>
                  <a:cubicBezTo>
                    <a:pt x="107" y="33"/>
                    <a:pt x="125" y="18"/>
                    <a:pt x="146" y="18"/>
                  </a:cubicBezTo>
                  <a:cubicBezTo>
                    <a:pt x="147" y="18"/>
                    <a:pt x="149" y="18"/>
                    <a:pt x="150" y="18"/>
                  </a:cubicBezTo>
                  <a:cubicBezTo>
                    <a:pt x="161" y="19"/>
                    <a:pt x="171" y="24"/>
                    <a:pt x="178" y="32"/>
                  </a:cubicBezTo>
                  <a:cubicBezTo>
                    <a:pt x="185" y="40"/>
                    <a:pt x="188" y="50"/>
                    <a:pt x="187" y="61"/>
                  </a:cubicBezTo>
                  <a:close/>
                  <a:moveTo>
                    <a:pt x="262" y="103"/>
                  </a:moveTo>
                  <a:cubicBezTo>
                    <a:pt x="261" y="107"/>
                    <a:pt x="261" y="111"/>
                    <a:pt x="261" y="115"/>
                  </a:cubicBezTo>
                  <a:cubicBezTo>
                    <a:pt x="190" y="92"/>
                    <a:pt x="190" y="92"/>
                    <a:pt x="190" y="92"/>
                  </a:cubicBezTo>
                  <a:cubicBezTo>
                    <a:pt x="197" y="84"/>
                    <a:pt x="202" y="74"/>
                    <a:pt x="203" y="62"/>
                  </a:cubicBezTo>
                  <a:cubicBezTo>
                    <a:pt x="203" y="61"/>
                    <a:pt x="203" y="60"/>
                    <a:pt x="203" y="59"/>
                  </a:cubicBezTo>
                  <a:cubicBezTo>
                    <a:pt x="273" y="81"/>
                    <a:pt x="273" y="81"/>
                    <a:pt x="273" y="81"/>
                  </a:cubicBezTo>
                  <a:cubicBezTo>
                    <a:pt x="268" y="87"/>
                    <a:pt x="264" y="95"/>
                    <a:pt x="262" y="103"/>
                  </a:cubicBezTo>
                  <a:close/>
                  <a:moveTo>
                    <a:pt x="215" y="223"/>
                  </a:moveTo>
                  <a:cubicBezTo>
                    <a:pt x="238" y="223"/>
                    <a:pt x="257" y="241"/>
                    <a:pt x="257" y="263"/>
                  </a:cubicBezTo>
                  <a:cubicBezTo>
                    <a:pt x="257" y="286"/>
                    <a:pt x="238" y="304"/>
                    <a:pt x="215" y="304"/>
                  </a:cubicBezTo>
                  <a:cubicBezTo>
                    <a:pt x="192" y="304"/>
                    <a:pt x="173" y="286"/>
                    <a:pt x="173" y="263"/>
                  </a:cubicBezTo>
                  <a:cubicBezTo>
                    <a:pt x="173" y="241"/>
                    <a:pt x="192" y="223"/>
                    <a:pt x="215" y="223"/>
                  </a:cubicBezTo>
                  <a:close/>
                  <a:moveTo>
                    <a:pt x="323" y="374"/>
                  </a:moveTo>
                  <a:cubicBezTo>
                    <a:pt x="324" y="376"/>
                    <a:pt x="324" y="378"/>
                    <a:pt x="324" y="379"/>
                  </a:cubicBezTo>
                  <a:cubicBezTo>
                    <a:pt x="106" y="379"/>
                    <a:pt x="106" y="379"/>
                    <a:pt x="106" y="379"/>
                  </a:cubicBezTo>
                  <a:cubicBezTo>
                    <a:pt x="106" y="378"/>
                    <a:pt x="106" y="376"/>
                    <a:pt x="107" y="374"/>
                  </a:cubicBezTo>
                  <a:cubicBezTo>
                    <a:pt x="169" y="297"/>
                    <a:pt x="169" y="297"/>
                    <a:pt x="169" y="297"/>
                  </a:cubicBezTo>
                  <a:cubicBezTo>
                    <a:pt x="179" y="311"/>
                    <a:pt x="196" y="320"/>
                    <a:pt x="215" y="320"/>
                  </a:cubicBezTo>
                  <a:cubicBezTo>
                    <a:pt x="234" y="320"/>
                    <a:pt x="250" y="311"/>
                    <a:pt x="261" y="297"/>
                  </a:cubicBezTo>
                  <a:lnTo>
                    <a:pt x="323" y="374"/>
                  </a:lnTo>
                  <a:close/>
                  <a:moveTo>
                    <a:pt x="261" y="230"/>
                  </a:moveTo>
                  <a:cubicBezTo>
                    <a:pt x="254" y="220"/>
                    <a:pt x="244" y="213"/>
                    <a:pt x="232" y="210"/>
                  </a:cubicBezTo>
                  <a:cubicBezTo>
                    <a:pt x="274" y="151"/>
                    <a:pt x="274" y="151"/>
                    <a:pt x="274" y="151"/>
                  </a:cubicBezTo>
                  <a:cubicBezTo>
                    <a:pt x="282" y="160"/>
                    <a:pt x="293" y="167"/>
                    <a:pt x="305" y="170"/>
                  </a:cubicBezTo>
                  <a:lnTo>
                    <a:pt x="261" y="230"/>
                  </a:lnTo>
                  <a:close/>
                </a:path>
              </a:pathLst>
            </a:custGeom>
            <a:solidFill>
              <a:srgbClr val="433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Rectangle: Rounded Corners 89">
              <a:extLst>
                <a:ext uri="{FF2B5EF4-FFF2-40B4-BE49-F238E27FC236}">
                  <a16:creationId xmlns="" xmlns:a16="http://schemas.microsoft.com/office/drawing/2014/main" id="{B72687F0-A418-4EDE-876C-5ABCDFC1D43E}"/>
                </a:ext>
              </a:extLst>
            </p:cNvPr>
            <p:cNvSpPr/>
            <p:nvPr/>
          </p:nvSpPr>
          <p:spPr bwMode="auto">
            <a:xfrm>
              <a:off x="381955" y="2945320"/>
              <a:ext cx="2896152" cy="1428766"/>
            </a:xfrm>
            <a:prstGeom prst="roundRect">
              <a:avLst/>
            </a:prstGeom>
            <a:solidFill>
              <a:srgbClr val="FFE6C4">
                <a:alpha val="50196"/>
              </a:srgbClr>
            </a:solidFill>
            <a:ln w="12700" cap="flat" cmpd="sng" algn="ctr">
              <a:solidFill>
                <a:schemeClr val="bg2">
                  <a:lumMod val="60000"/>
                  <a:lumOff val="40000"/>
                </a:schemeClr>
              </a:solidFill>
              <a:prstDash val="solid"/>
              <a:round/>
              <a:headEnd type="none" w="med" len="med"/>
              <a:tailEnd type="none" w="med" len="med"/>
            </a:ln>
            <a:effectLst/>
          </p:spPr>
          <p:txBody>
            <a:bodyPr vert="horz" wrap="square" lIns="72000" tIns="45720" rIns="72000" bIns="45720" numCol="1" rtlCol="0" anchor="t" anchorCtr="0" compatLnSpc="1">
              <a:prstTxWarp prst="textNoShape">
                <a:avLst/>
              </a:prstTxWarp>
            </a:bodyPr>
            <a:lstStyle/>
            <a:p>
              <a:endParaRPr lang="en-US" sz="1400"/>
            </a:p>
          </p:txBody>
        </p:sp>
        <p:sp>
          <p:nvSpPr>
            <p:cNvPr id="91" name="Rectangle: Rounded Corners 90">
              <a:extLst>
                <a:ext uri="{FF2B5EF4-FFF2-40B4-BE49-F238E27FC236}">
                  <a16:creationId xmlns="" xmlns:a16="http://schemas.microsoft.com/office/drawing/2014/main" id="{31C9D302-955F-4D22-B1C9-C54E9769A4E0}"/>
                </a:ext>
              </a:extLst>
            </p:cNvPr>
            <p:cNvSpPr/>
            <p:nvPr/>
          </p:nvSpPr>
          <p:spPr bwMode="auto">
            <a:xfrm>
              <a:off x="395785" y="4711430"/>
              <a:ext cx="2821136" cy="1644015"/>
            </a:xfrm>
            <a:prstGeom prst="roundRect">
              <a:avLst/>
            </a:prstGeom>
            <a:noFill/>
            <a:ln w="12700" cap="flat" cmpd="sng" algn="ctr">
              <a:solidFill>
                <a:schemeClr val="tx1"/>
              </a:solidFill>
              <a:prstDash val="sysDash"/>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92" name="Rectangle: Rounded Corners 91">
              <a:extLst>
                <a:ext uri="{FF2B5EF4-FFF2-40B4-BE49-F238E27FC236}">
                  <a16:creationId xmlns="" xmlns:a16="http://schemas.microsoft.com/office/drawing/2014/main" id="{DC440425-6D60-4467-ADEC-934211C9C9D9}"/>
                </a:ext>
              </a:extLst>
            </p:cNvPr>
            <p:cNvSpPr/>
            <p:nvPr/>
          </p:nvSpPr>
          <p:spPr bwMode="auto">
            <a:xfrm>
              <a:off x="2106020" y="4881682"/>
              <a:ext cx="965486" cy="304192"/>
            </a:xfrm>
            <a:prstGeom prst="roundRect">
              <a:avLst/>
            </a:prstGeom>
            <a:solidFill>
              <a:srgbClr val="8F3F7B"/>
            </a:solidFill>
            <a:ln w="12700"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a:ln>
                    <a:noFill/>
                  </a:ln>
                  <a:solidFill>
                    <a:schemeClr val="bg1"/>
                  </a:solidFill>
                  <a:effectLst/>
                  <a:latin typeface="Arial" charset="0"/>
                </a:rPr>
                <a:t>Orchestration</a:t>
              </a:r>
              <a:endParaRPr kumimoji="0" lang="en-US" sz="1050" b="1" i="0" u="none" strike="noStrike" cap="none" normalizeH="0" baseline="0" dirty="0">
                <a:ln>
                  <a:noFill/>
                </a:ln>
                <a:solidFill>
                  <a:schemeClr val="bg1"/>
                </a:solidFill>
                <a:effectLst/>
                <a:latin typeface="Arial" charset="0"/>
              </a:endParaRPr>
            </a:p>
          </p:txBody>
        </p:sp>
        <p:grpSp>
          <p:nvGrpSpPr>
            <p:cNvPr id="93" name="Group 92">
              <a:extLst>
                <a:ext uri="{FF2B5EF4-FFF2-40B4-BE49-F238E27FC236}">
                  <a16:creationId xmlns="" xmlns:a16="http://schemas.microsoft.com/office/drawing/2014/main" id="{46861ABA-E5C3-433E-827C-76E10FD2A35F}"/>
                </a:ext>
              </a:extLst>
            </p:cNvPr>
            <p:cNvGrpSpPr/>
            <p:nvPr/>
          </p:nvGrpSpPr>
          <p:grpSpPr>
            <a:xfrm>
              <a:off x="4976154" y="4156541"/>
              <a:ext cx="382149" cy="588972"/>
              <a:chOff x="5970945" y="4527661"/>
              <a:chExt cx="382149" cy="588972"/>
            </a:xfrm>
          </p:grpSpPr>
          <p:sp>
            <p:nvSpPr>
              <p:cNvPr id="152" name="AutoShape 76">
                <a:extLst>
                  <a:ext uri="{FF2B5EF4-FFF2-40B4-BE49-F238E27FC236}">
                    <a16:creationId xmlns="" xmlns:a16="http://schemas.microsoft.com/office/drawing/2014/main" id="{FC6CB5A9-C9CC-4338-BD0B-0EFD3F490350}"/>
                  </a:ext>
                </a:extLst>
              </p:cNvPr>
              <p:cNvSpPr>
                <a:spLocks noChangeAspect="1" noChangeArrowheads="1"/>
              </p:cNvSpPr>
              <p:nvPr/>
            </p:nvSpPr>
            <p:spPr bwMode="auto">
              <a:xfrm>
                <a:off x="5978314" y="4695291"/>
                <a:ext cx="368463" cy="414546"/>
              </a:xfrm>
              <a:prstGeom prst="roundRect">
                <a:avLst>
                  <a:gd name="adj" fmla="val 9356"/>
                </a:avLst>
              </a:prstGeom>
              <a:solidFill>
                <a:schemeClr val="bg1"/>
              </a:solidFill>
              <a:ln w="12700" algn="ctr">
                <a:solidFill>
                  <a:schemeClr val="bg1"/>
                </a:solidFill>
                <a:round/>
                <a:headEnd/>
                <a:tailEnd/>
              </a:ln>
            </p:spPr>
            <p:txBody>
              <a:bodyPr wrap="none" lIns="0" r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sv-SE" altLang="en-US"/>
              </a:p>
            </p:txBody>
          </p:sp>
          <p:sp>
            <p:nvSpPr>
              <p:cNvPr id="153" name="Oval 77">
                <a:extLst>
                  <a:ext uri="{FF2B5EF4-FFF2-40B4-BE49-F238E27FC236}">
                    <a16:creationId xmlns="" xmlns:a16="http://schemas.microsoft.com/office/drawing/2014/main" id="{A98581C2-E702-4B72-AE0C-DF728E171B3B}"/>
                  </a:ext>
                </a:extLst>
              </p:cNvPr>
              <p:cNvSpPr>
                <a:spLocks noChangeAspect="1" noChangeArrowheads="1"/>
              </p:cNvSpPr>
              <p:nvPr/>
            </p:nvSpPr>
            <p:spPr bwMode="auto">
              <a:xfrm>
                <a:off x="5976209" y="4535589"/>
                <a:ext cx="370569" cy="402087"/>
              </a:xfrm>
              <a:prstGeom prst="ellipse">
                <a:avLst/>
              </a:prstGeom>
              <a:solidFill>
                <a:schemeClr val="bg1"/>
              </a:solidFill>
              <a:ln w="12700" algn="ctr">
                <a:solidFill>
                  <a:schemeClr val="bg1"/>
                </a:solidFill>
                <a:round/>
                <a:headEnd/>
                <a:tailEnd/>
              </a:ln>
            </p:spPr>
            <p:txBody>
              <a:bodyPr wrap="none" lIns="0" r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sv-SE" altLang="en-US"/>
              </a:p>
            </p:txBody>
          </p:sp>
          <p:sp>
            <p:nvSpPr>
              <p:cNvPr id="154" name="Text Box 78">
                <a:extLst>
                  <a:ext uri="{FF2B5EF4-FFF2-40B4-BE49-F238E27FC236}">
                    <a16:creationId xmlns="" xmlns:a16="http://schemas.microsoft.com/office/drawing/2014/main" id="{880B84B1-09F5-4417-B781-97F0F34331B7}"/>
                  </a:ext>
                </a:extLst>
              </p:cNvPr>
              <p:cNvSpPr txBox="1">
                <a:spLocks noChangeAspect="1" noChangeArrowheads="1"/>
              </p:cNvSpPr>
              <p:nvPr/>
            </p:nvSpPr>
            <p:spPr bwMode="auto">
              <a:xfrm>
                <a:off x="5988842" y="4848198"/>
                <a:ext cx="344250" cy="25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lnSpc>
                    <a:spcPct val="80000"/>
                  </a:lnSpc>
                </a:pPr>
                <a:r>
                  <a:rPr lang="en-US" altLang="en-US" sz="1000" dirty="0">
                    <a:solidFill>
                      <a:srgbClr val="F08A00"/>
                    </a:solidFill>
                    <a:ea typeface="MS PGothic" panose="020B0600070205080204" pitchFamily="34" charset="-128"/>
                    <a:cs typeface="MS PGothic" panose="020B0600070205080204" pitchFamily="34" charset="-128"/>
                  </a:rPr>
                  <a:t>SDN</a:t>
                </a:r>
              </a:p>
            </p:txBody>
          </p:sp>
          <p:sp>
            <p:nvSpPr>
              <p:cNvPr id="155" name="Rectangle 79">
                <a:extLst>
                  <a:ext uri="{FF2B5EF4-FFF2-40B4-BE49-F238E27FC236}">
                    <a16:creationId xmlns="" xmlns:a16="http://schemas.microsoft.com/office/drawing/2014/main" id="{36D91484-A323-4437-9FF3-1EBCC4517751}"/>
                  </a:ext>
                </a:extLst>
              </p:cNvPr>
              <p:cNvSpPr>
                <a:spLocks noChangeAspect="1" noChangeArrowheads="1"/>
              </p:cNvSpPr>
              <p:nvPr/>
            </p:nvSpPr>
            <p:spPr bwMode="auto">
              <a:xfrm>
                <a:off x="5970945" y="4527661"/>
                <a:ext cx="382149" cy="58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72000" rIns="7200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sv-SE" altLang="en-US"/>
              </a:p>
            </p:txBody>
          </p:sp>
          <p:sp>
            <p:nvSpPr>
              <p:cNvPr id="156" name="Freeform 11">
                <a:extLst>
                  <a:ext uri="{FF2B5EF4-FFF2-40B4-BE49-F238E27FC236}">
                    <a16:creationId xmlns="" xmlns:a16="http://schemas.microsoft.com/office/drawing/2014/main" id="{0AAFD255-5C3B-4AB9-8E43-B54D2FBC171F}"/>
                  </a:ext>
                </a:extLst>
              </p:cNvPr>
              <p:cNvSpPr>
                <a:spLocks noChangeAspect="1" noEditPoints="1"/>
              </p:cNvSpPr>
              <p:nvPr/>
            </p:nvSpPr>
            <p:spPr bwMode="auto">
              <a:xfrm>
                <a:off x="5970945" y="4527661"/>
                <a:ext cx="382149" cy="588972"/>
              </a:xfrm>
              <a:custGeom>
                <a:avLst/>
                <a:gdLst>
                  <a:gd name="T0" fmla="*/ 562511 w 410"/>
                  <a:gd name="T1" fmla="*/ 324212 h 589"/>
                  <a:gd name="T2" fmla="*/ 528247 w 410"/>
                  <a:gd name="T3" fmla="*/ 783857 h 589"/>
                  <a:gd name="T4" fmla="*/ 22842 w 410"/>
                  <a:gd name="T5" fmla="*/ 751025 h 589"/>
                  <a:gd name="T6" fmla="*/ 292678 w 410"/>
                  <a:gd name="T7" fmla="*/ 21887 h 589"/>
                  <a:gd name="T8" fmla="*/ 573934 w 410"/>
                  <a:gd name="T9" fmla="*/ 291382 h 589"/>
                  <a:gd name="T10" fmla="*/ 585354 w 410"/>
                  <a:gd name="T11" fmla="*/ 280437 h 589"/>
                  <a:gd name="T12" fmla="*/ 0 w 410"/>
                  <a:gd name="T13" fmla="*/ 280437 h 589"/>
                  <a:gd name="T14" fmla="*/ 57108 w 410"/>
                  <a:gd name="T15" fmla="*/ 805745 h 589"/>
                  <a:gd name="T16" fmla="*/ 585354 w 410"/>
                  <a:gd name="T17" fmla="*/ 751025 h 589"/>
                  <a:gd name="T18" fmla="*/ 573934 w 410"/>
                  <a:gd name="T19" fmla="*/ 313269 h 589"/>
                  <a:gd name="T20" fmla="*/ 449724 w 410"/>
                  <a:gd name="T21" fmla="*/ 198358 h 589"/>
                  <a:gd name="T22" fmla="*/ 452579 w 410"/>
                  <a:gd name="T23" fmla="*/ 119015 h 589"/>
                  <a:gd name="T24" fmla="*/ 441158 w 410"/>
                  <a:gd name="T25" fmla="*/ 108072 h 589"/>
                  <a:gd name="T26" fmla="*/ 355497 w 410"/>
                  <a:gd name="T27" fmla="*/ 119015 h 589"/>
                  <a:gd name="T28" fmla="*/ 414032 w 410"/>
                  <a:gd name="T29" fmla="*/ 129958 h 589"/>
                  <a:gd name="T30" fmla="*/ 171324 w 410"/>
                  <a:gd name="T31" fmla="*/ 129958 h 589"/>
                  <a:gd name="T32" fmla="*/ 229859 w 410"/>
                  <a:gd name="T33" fmla="*/ 119015 h 589"/>
                  <a:gd name="T34" fmla="*/ 144197 w 410"/>
                  <a:gd name="T35" fmla="*/ 108072 h 589"/>
                  <a:gd name="T36" fmla="*/ 132776 w 410"/>
                  <a:gd name="T37" fmla="*/ 119015 h 589"/>
                  <a:gd name="T38" fmla="*/ 144197 w 410"/>
                  <a:gd name="T39" fmla="*/ 201094 h 589"/>
                  <a:gd name="T40" fmla="*/ 155619 w 410"/>
                  <a:gd name="T41" fmla="*/ 146375 h 589"/>
                  <a:gd name="T42" fmla="*/ 155619 w 410"/>
                  <a:gd name="T43" fmla="*/ 377564 h 589"/>
                  <a:gd name="T44" fmla="*/ 144197 w 410"/>
                  <a:gd name="T45" fmla="*/ 321478 h 589"/>
                  <a:gd name="T46" fmla="*/ 132776 w 410"/>
                  <a:gd name="T47" fmla="*/ 403557 h 589"/>
                  <a:gd name="T48" fmla="*/ 144197 w 410"/>
                  <a:gd name="T49" fmla="*/ 414501 h 589"/>
                  <a:gd name="T50" fmla="*/ 229859 w 410"/>
                  <a:gd name="T51" fmla="*/ 403557 h 589"/>
                  <a:gd name="T52" fmla="*/ 171324 w 410"/>
                  <a:gd name="T53" fmla="*/ 392612 h 589"/>
                  <a:gd name="T54" fmla="*/ 414032 w 410"/>
                  <a:gd name="T55" fmla="*/ 392612 h 589"/>
                  <a:gd name="T56" fmla="*/ 355497 w 410"/>
                  <a:gd name="T57" fmla="*/ 403557 h 589"/>
                  <a:gd name="T58" fmla="*/ 441158 w 410"/>
                  <a:gd name="T59" fmla="*/ 414501 h 589"/>
                  <a:gd name="T60" fmla="*/ 452579 w 410"/>
                  <a:gd name="T61" fmla="*/ 403557 h 589"/>
                  <a:gd name="T62" fmla="*/ 441158 w 410"/>
                  <a:gd name="T63" fmla="*/ 321478 h 589"/>
                  <a:gd name="T64" fmla="*/ 429735 w 410"/>
                  <a:gd name="T65" fmla="*/ 377564 h 589"/>
                  <a:gd name="T66" fmla="*/ 429735 w 410"/>
                  <a:gd name="T67" fmla="*/ 146375 h 589"/>
                  <a:gd name="T68" fmla="*/ 441158 w 410"/>
                  <a:gd name="T69" fmla="*/ 201094 h 5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0"/>
                  <a:gd name="T106" fmla="*/ 0 h 589"/>
                  <a:gd name="T107" fmla="*/ 410 w 410"/>
                  <a:gd name="T108" fmla="*/ 589 h 5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0" h="589">
                    <a:moveTo>
                      <a:pt x="402" y="229"/>
                    </a:moveTo>
                    <a:cubicBezTo>
                      <a:pt x="397" y="229"/>
                      <a:pt x="394" y="233"/>
                      <a:pt x="394" y="237"/>
                    </a:cubicBezTo>
                    <a:cubicBezTo>
                      <a:pt x="394" y="549"/>
                      <a:pt x="394" y="549"/>
                      <a:pt x="394" y="549"/>
                    </a:cubicBezTo>
                    <a:cubicBezTo>
                      <a:pt x="394" y="563"/>
                      <a:pt x="383" y="573"/>
                      <a:pt x="370" y="573"/>
                    </a:cubicBezTo>
                    <a:cubicBezTo>
                      <a:pt x="40" y="573"/>
                      <a:pt x="40" y="573"/>
                      <a:pt x="40" y="573"/>
                    </a:cubicBezTo>
                    <a:cubicBezTo>
                      <a:pt x="27" y="573"/>
                      <a:pt x="17" y="563"/>
                      <a:pt x="16" y="549"/>
                    </a:cubicBezTo>
                    <a:cubicBezTo>
                      <a:pt x="16" y="205"/>
                      <a:pt x="16" y="205"/>
                      <a:pt x="16" y="205"/>
                    </a:cubicBezTo>
                    <a:cubicBezTo>
                      <a:pt x="17" y="101"/>
                      <a:pt x="101" y="16"/>
                      <a:pt x="205" y="16"/>
                    </a:cubicBezTo>
                    <a:cubicBezTo>
                      <a:pt x="309" y="16"/>
                      <a:pt x="394" y="101"/>
                      <a:pt x="394" y="205"/>
                    </a:cubicBezTo>
                    <a:cubicBezTo>
                      <a:pt x="394" y="209"/>
                      <a:pt x="397" y="213"/>
                      <a:pt x="402" y="213"/>
                    </a:cubicBezTo>
                    <a:cubicBezTo>
                      <a:pt x="406" y="213"/>
                      <a:pt x="410" y="209"/>
                      <a:pt x="410" y="205"/>
                    </a:cubicBezTo>
                    <a:cubicBezTo>
                      <a:pt x="410" y="205"/>
                      <a:pt x="410" y="205"/>
                      <a:pt x="410" y="205"/>
                    </a:cubicBezTo>
                    <a:cubicBezTo>
                      <a:pt x="410" y="92"/>
                      <a:pt x="318" y="0"/>
                      <a:pt x="205" y="0"/>
                    </a:cubicBezTo>
                    <a:cubicBezTo>
                      <a:pt x="92" y="0"/>
                      <a:pt x="0" y="92"/>
                      <a:pt x="0" y="205"/>
                    </a:cubicBezTo>
                    <a:cubicBezTo>
                      <a:pt x="0" y="549"/>
                      <a:pt x="0" y="549"/>
                      <a:pt x="0" y="549"/>
                    </a:cubicBezTo>
                    <a:cubicBezTo>
                      <a:pt x="0" y="571"/>
                      <a:pt x="18" y="589"/>
                      <a:pt x="40" y="589"/>
                    </a:cubicBezTo>
                    <a:cubicBezTo>
                      <a:pt x="370" y="589"/>
                      <a:pt x="370" y="589"/>
                      <a:pt x="370" y="589"/>
                    </a:cubicBezTo>
                    <a:cubicBezTo>
                      <a:pt x="392" y="589"/>
                      <a:pt x="410" y="571"/>
                      <a:pt x="410" y="549"/>
                    </a:cubicBezTo>
                    <a:cubicBezTo>
                      <a:pt x="410" y="237"/>
                      <a:pt x="410" y="237"/>
                      <a:pt x="410" y="237"/>
                    </a:cubicBezTo>
                    <a:cubicBezTo>
                      <a:pt x="410" y="233"/>
                      <a:pt x="406" y="229"/>
                      <a:pt x="402" y="229"/>
                    </a:cubicBezTo>
                    <a:moveTo>
                      <a:pt x="309" y="147"/>
                    </a:moveTo>
                    <a:cubicBezTo>
                      <a:pt x="311" y="147"/>
                      <a:pt x="313" y="146"/>
                      <a:pt x="315" y="145"/>
                    </a:cubicBezTo>
                    <a:cubicBezTo>
                      <a:pt x="316" y="143"/>
                      <a:pt x="317" y="141"/>
                      <a:pt x="317" y="139"/>
                    </a:cubicBezTo>
                    <a:cubicBezTo>
                      <a:pt x="317" y="87"/>
                      <a:pt x="317" y="87"/>
                      <a:pt x="317" y="87"/>
                    </a:cubicBezTo>
                    <a:cubicBezTo>
                      <a:pt x="317" y="85"/>
                      <a:pt x="316" y="83"/>
                      <a:pt x="315" y="82"/>
                    </a:cubicBezTo>
                    <a:cubicBezTo>
                      <a:pt x="313" y="80"/>
                      <a:pt x="311" y="79"/>
                      <a:pt x="309" y="79"/>
                    </a:cubicBezTo>
                    <a:cubicBezTo>
                      <a:pt x="257" y="79"/>
                      <a:pt x="257" y="79"/>
                      <a:pt x="257" y="79"/>
                    </a:cubicBezTo>
                    <a:cubicBezTo>
                      <a:pt x="253" y="79"/>
                      <a:pt x="249" y="83"/>
                      <a:pt x="249" y="87"/>
                    </a:cubicBezTo>
                    <a:cubicBezTo>
                      <a:pt x="249" y="92"/>
                      <a:pt x="253" y="95"/>
                      <a:pt x="257" y="95"/>
                    </a:cubicBezTo>
                    <a:cubicBezTo>
                      <a:pt x="290" y="95"/>
                      <a:pt x="290" y="95"/>
                      <a:pt x="290" y="95"/>
                    </a:cubicBezTo>
                    <a:cubicBezTo>
                      <a:pt x="205" y="180"/>
                      <a:pt x="205" y="180"/>
                      <a:pt x="205" y="180"/>
                    </a:cubicBezTo>
                    <a:cubicBezTo>
                      <a:pt x="120" y="95"/>
                      <a:pt x="120" y="95"/>
                      <a:pt x="120" y="95"/>
                    </a:cubicBezTo>
                    <a:cubicBezTo>
                      <a:pt x="153" y="95"/>
                      <a:pt x="153" y="95"/>
                      <a:pt x="153" y="95"/>
                    </a:cubicBezTo>
                    <a:cubicBezTo>
                      <a:pt x="158" y="95"/>
                      <a:pt x="161" y="92"/>
                      <a:pt x="161" y="87"/>
                    </a:cubicBezTo>
                    <a:cubicBezTo>
                      <a:pt x="161" y="83"/>
                      <a:pt x="158" y="79"/>
                      <a:pt x="153" y="79"/>
                    </a:cubicBezTo>
                    <a:cubicBezTo>
                      <a:pt x="101" y="79"/>
                      <a:pt x="101" y="79"/>
                      <a:pt x="101" y="79"/>
                    </a:cubicBezTo>
                    <a:cubicBezTo>
                      <a:pt x="99" y="79"/>
                      <a:pt x="97" y="80"/>
                      <a:pt x="96" y="82"/>
                    </a:cubicBezTo>
                    <a:cubicBezTo>
                      <a:pt x="94" y="83"/>
                      <a:pt x="93" y="85"/>
                      <a:pt x="93" y="87"/>
                    </a:cubicBezTo>
                    <a:cubicBezTo>
                      <a:pt x="93" y="139"/>
                      <a:pt x="93" y="139"/>
                      <a:pt x="93" y="139"/>
                    </a:cubicBezTo>
                    <a:cubicBezTo>
                      <a:pt x="93" y="144"/>
                      <a:pt x="97" y="147"/>
                      <a:pt x="101" y="147"/>
                    </a:cubicBezTo>
                    <a:cubicBezTo>
                      <a:pt x="106" y="147"/>
                      <a:pt x="109" y="144"/>
                      <a:pt x="109" y="139"/>
                    </a:cubicBezTo>
                    <a:cubicBezTo>
                      <a:pt x="109" y="107"/>
                      <a:pt x="109" y="107"/>
                      <a:pt x="109" y="107"/>
                    </a:cubicBezTo>
                    <a:cubicBezTo>
                      <a:pt x="194" y="191"/>
                      <a:pt x="194" y="191"/>
                      <a:pt x="194" y="191"/>
                    </a:cubicBezTo>
                    <a:cubicBezTo>
                      <a:pt x="109" y="276"/>
                      <a:pt x="109" y="276"/>
                      <a:pt x="109" y="276"/>
                    </a:cubicBezTo>
                    <a:cubicBezTo>
                      <a:pt x="109" y="243"/>
                      <a:pt x="109" y="243"/>
                      <a:pt x="109" y="243"/>
                    </a:cubicBezTo>
                    <a:cubicBezTo>
                      <a:pt x="109" y="239"/>
                      <a:pt x="106" y="235"/>
                      <a:pt x="101" y="235"/>
                    </a:cubicBezTo>
                    <a:cubicBezTo>
                      <a:pt x="97" y="235"/>
                      <a:pt x="93" y="239"/>
                      <a:pt x="93" y="243"/>
                    </a:cubicBezTo>
                    <a:cubicBezTo>
                      <a:pt x="93" y="295"/>
                      <a:pt x="93" y="295"/>
                      <a:pt x="93" y="295"/>
                    </a:cubicBezTo>
                    <a:cubicBezTo>
                      <a:pt x="93" y="297"/>
                      <a:pt x="94" y="299"/>
                      <a:pt x="96" y="301"/>
                    </a:cubicBezTo>
                    <a:cubicBezTo>
                      <a:pt x="97" y="302"/>
                      <a:pt x="99" y="303"/>
                      <a:pt x="101" y="303"/>
                    </a:cubicBezTo>
                    <a:cubicBezTo>
                      <a:pt x="153" y="303"/>
                      <a:pt x="153" y="303"/>
                      <a:pt x="153" y="303"/>
                    </a:cubicBezTo>
                    <a:cubicBezTo>
                      <a:pt x="158" y="303"/>
                      <a:pt x="161" y="300"/>
                      <a:pt x="161" y="295"/>
                    </a:cubicBezTo>
                    <a:cubicBezTo>
                      <a:pt x="161" y="291"/>
                      <a:pt x="158" y="287"/>
                      <a:pt x="153" y="287"/>
                    </a:cubicBezTo>
                    <a:cubicBezTo>
                      <a:pt x="120" y="287"/>
                      <a:pt x="120" y="287"/>
                      <a:pt x="120" y="287"/>
                    </a:cubicBezTo>
                    <a:cubicBezTo>
                      <a:pt x="205" y="202"/>
                      <a:pt x="205" y="202"/>
                      <a:pt x="205" y="202"/>
                    </a:cubicBezTo>
                    <a:cubicBezTo>
                      <a:pt x="290" y="287"/>
                      <a:pt x="290" y="287"/>
                      <a:pt x="290" y="287"/>
                    </a:cubicBezTo>
                    <a:cubicBezTo>
                      <a:pt x="257" y="287"/>
                      <a:pt x="257" y="287"/>
                      <a:pt x="257" y="287"/>
                    </a:cubicBezTo>
                    <a:cubicBezTo>
                      <a:pt x="253" y="287"/>
                      <a:pt x="249" y="291"/>
                      <a:pt x="249" y="295"/>
                    </a:cubicBezTo>
                    <a:cubicBezTo>
                      <a:pt x="249" y="300"/>
                      <a:pt x="253" y="303"/>
                      <a:pt x="257" y="303"/>
                    </a:cubicBezTo>
                    <a:cubicBezTo>
                      <a:pt x="309" y="303"/>
                      <a:pt x="309" y="303"/>
                      <a:pt x="309" y="303"/>
                    </a:cubicBezTo>
                    <a:cubicBezTo>
                      <a:pt x="311" y="303"/>
                      <a:pt x="313" y="302"/>
                      <a:pt x="315" y="301"/>
                    </a:cubicBezTo>
                    <a:cubicBezTo>
                      <a:pt x="316" y="299"/>
                      <a:pt x="317" y="297"/>
                      <a:pt x="317" y="295"/>
                    </a:cubicBezTo>
                    <a:cubicBezTo>
                      <a:pt x="317" y="243"/>
                      <a:pt x="317" y="243"/>
                      <a:pt x="317" y="243"/>
                    </a:cubicBezTo>
                    <a:cubicBezTo>
                      <a:pt x="317" y="239"/>
                      <a:pt x="313" y="235"/>
                      <a:pt x="309" y="235"/>
                    </a:cubicBezTo>
                    <a:cubicBezTo>
                      <a:pt x="305" y="235"/>
                      <a:pt x="301" y="239"/>
                      <a:pt x="301" y="243"/>
                    </a:cubicBezTo>
                    <a:cubicBezTo>
                      <a:pt x="301" y="276"/>
                      <a:pt x="301" y="276"/>
                      <a:pt x="301" y="276"/>
                    </a:cubicBezTo>
                    <a:cubicBezTo>
                      <a:pt x="216" y="191"/>
                      <a:pt x="216" y="191"/>
                      <a:pt x="216" y="191"/>
                    </a:cubicBezTo>
                    <a:cubicBezTo>
                      <a:pt x="301" y="107"/>
                      <a:pt x="301" y="107"/>
                      <a:pt x="301" y="107"/>
                    </a:cubicBezTo>
                    <a:cubicBezTo>
                      <a:pt x="301" y="139"/>
                      <a:pt x="301" y="139"/>
                      <a:pt x="301" y="139"/>
                    </a:cubicBezTo>
                    <a:cubicBezTo>
                      <a:pt x="301" y="144"/>
                      <a:pt x="305" y="147"/>
                      <a:pt x="309" y="147"/>
                    </a:cubicBezTo>
                  </a:path>
                </a:pathLst>
              </a:custGeom>
              <a:solidFill>
                <a:srgbClr val="F08A00"/>
              </a:solidFill>
              <a:ln>
                <a:noFill/>
              </a:ln>
              <a:extLst/>
            </p:spPr>
            <p:txBody>
              <a:bodyPr tIns="1080000" anchor="ctr"/>
              <a:lstStyle/>
              <a:p>
                <a:endParaRPr lang="en-US"/>
              </a:p>
            </p:txBody>
          </p:sp>
        </p:grpSp>
        <p:cxnSp>
          <p:nvCxnSpPr>
            <p:cNvPr id="94" name="Straight Connector 93">
              <a:extLst>
                <a:ext uri="{FF2B5EF4-FFF2-40B4-BE49-F238E27FC236}">
                  <a16:creationId xmlns="" xmlns:a16="http://schemas.microsoft.com/office/drawing/2014/main" id="{D23CC35B-8FC4-4111-B71C-294BBD42C70A}"/>
                </a:ext>
              </a:extLst>
            </p:cNvPr>
            <p:cNvCxnSpPr>
              <a:stCxn id="134" idx="2"/>
              <a:endCxn id="148" idx="0"/>
            </p:cNvCxnSpPr>
            <p:nvPr/>
          </p:nvCxnSpPr>
          <p:spPr bwMode="auto">
            <a:xfrm>
              <a:off x="1096918" y="4211942"/>
              <a:ext cx="263978" cy="85599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5" name="Straight Connector 94">
              <a:extLst>
                <a:ext uri="{FF2B5EF4-FFF2-40B4-BE49-F238E27FC236}">
                  <a16:creationId xmlns="" xmlns:a16="http://schemas.microsoft.com/office/drawing/2014/main" id="{98237114-8EF3-43DB-AAA1-4A111795E423}"/>
                </a:ext>
              </a:extLst>
            </p:cNvPr>
            <p:cNvCxnSpPr>
              <a:stCxn id="148" idx="7"/>
              <a:endCxn id="131" idx="2"/>
            </p:cNvCxnSpPr>
            <p:nvPr/>
          </p:nvCxnSpPr>
          <p:spPr bwMode="auto">
            <a:xfrm flipV="1">
              <a:off x="1465485" y="4221228"/>
              <a:ext cx="576340" cy="890196"/>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96" name="Freeform 12">
              <a:extLst>
                <a:ext uri="{FF2B5EF4-FFF2-40B4-BE49-F238E27FC236}">
                  <a16:creationId xmlns="" xmlns:a16="http://schemas.microsoft.com/office/drawing/2014/main" id="{FA13BF6D-C2B8-4FE1-8D69-C69DA9E11FA8}"/>
                </a:ext>
              </a:extLst>
            </p:cNvPr>
            <p:cNvSpPr>
              <a:spLocks noChangeAspect="1"/>
            </p:cNvSpPr>
            <p:nvPr/>
          </p:nvSpPr>
          <p:spPr bwMode="auto">
            <a:xfrm>
              <a:off x="626297" y="2996009"/>
              <a:ext cx="1758420" cy="626437"/>
            </a:xfrm>
            <a:custGeom>
              <a:avLst/>
              <a:gdLst>
                <a:gd name="T0" fmla="*/ 2147483647 w 1175"/>
                <a:gd name="T1" fmla="*/ 2147483647 h 895"/>
                <a:gd name="T2" fmla="*/ 2147483647 w 1175"/>
                <a:gd name="T3" fmla="*/ 2147483647 h 895"/>
                <a:gd name="T4" fmla="*/ 0 w 1175"/>
                <a:gd name="T5" fmla="*/ 2147483647 h 895"/>
                <a:gd name="T6" fmla="*/ 2147483647 w 1175"/>
                <a:gd name="T7" fmla="*/ 2147483647 h 895"/>
                <a:gd name="T8" fmla="*/ 2147483647 w 1175"/>
                <a:gd name="T9" fmla="*/ 2147483647 h 895"/>
                <a:gd name="T10" fmla="*/ 2147483647 w 1175"/>
                <a:gd name="T11" fmla="*/ 0 h 895"/>
                <a:gd name="T12" fmla="*/ 2147483647 w 1175"/>
                <a:gd name="T13" fmla="*/ 2147483647 h 895"/>
                <a:gd name="T14" fmla="*/ 2147483647 w 1175"/>
                <a:gd name="T15" fmla="*/ 2147483647 h 895"/>
                <a:gd name="T16" fmla="*/ 2147483647 w 1175"/>
                <a:gd name="T17" fmla="*/ 2147483647 h 895"/>
                <a:gd name="T18" fmla="*/ 2147483647 w 1175"/>
                <a:gd name="T19" fmla="*/ 2147483647 h 895"/>
                <a:gd name="T20" fmla="*/ 2147483647 w 1175"/>
                <a:gd name="T21" fmla="*/ 2147483647 h 895"/>
                <a:gd name="T22" fmla="*/ 2147483647 w 1175"/>
                <a:gd name="T23" fmla="*/ 2147483647 h 895"/>
                <a:gd name="T24" fmla="*/ 2147483647 w 1175"/>
                <a:gd name="T25" fmla="*/ 2147483647 h 895"/>
                <a:gd name="T26" fmla="*/ 2147483647 w 1175"/>
                <a:gd name="T27" fmla="*/ 2147483647 h 895"/>
                <a:gd name="T28" fmla="*/ 2147483647 w 1175"/>
                <a:gd name="T29" fmla="*/ 2147483647 h 895"/>
                <a:gd name="T30" fmla="*/ 2147483647 w 1175"/>
                <a:gd name="T31" fmla="*/ 2147483647 h 895"/>
                <a:gd name="T32" fmla="*/ 2147483647 w 1175"/>
                <a:gd name="T33" fmla="*/ 2147483647 h 895"/>
                <a:gd name="T34" fmla="*/ 2147483647 w 1175"/>
                <a:gd name="T35" fmla="*/ 2147483647 h 895"/>
                <a:gd name="T36" fmla="*/ 2147483647 w 1175"/>
                <a:gd name="T37" fmla="*/ 2147483647 h 895"/>
                <a:gd name="T38" fmla="*/ 2147483647 w 1175"/>
                <a:gd name="T39" fmla="*/ 2147483647 h 895"/>
                <a:gd name="T40" fmla="*/ 2147483647 w 1175"/>
                <a:gd name="T41" fmla="*/ 2147483647 h 895"/>
                <a:gd name="T42" fmla="*/ 2147483647 w 1175"/>
                <a:gd name="T43" fmla="*/ 2147483647 h 895"/>
                <a:gd name="T44" fmla="*/ 2147483647 w 1175"/>
                <a:gd name="T45" fmla="*/ 2147483647 h 895"/>
                <a:gd name="T46" fmla="*/ 2147483647 w 1175"/>
                <a:gd name="T47" fmla="*/ 2147483647 h 895"/>
                <a:gd name="T48" fmla="*/ 2147483647 w 1175"/>
                <a:gd name="T49" fmla="*/ 2147483647 h 895"/>
                <a:gd name="T50" fmla="*/ 2147483647 w 1175"/>
                <a:gd name="T51" fmla="*/ 2147483647 h 895"/>
                <a:gd name="T52" fmla="*/ 2147483647 w 1175"/>
                <a:gd name="T53" fmla="*/ 2147483647 h 895"/>
                <a:gd name="T54" fmla="*/ 2147483647 w 1175"/>
                <a:gd name="T55" fmla="*/ 2147483647 h 895"/>
                <a:gd name="T56" fmla="*/ 2147483647 w 1175"/>
                <a:gd name="T57" fmla="*/ 2147483647 h 895"/>
                <a:gd name="T58" fmla="*/ 2147483647 w 1175"/>
                <a:gd name="T59" fmla="*/ 2147483647 h 895"/>
                <a:gd name="T60" fmla="*/ 2147483647 w 1175"/>
                <a:gd name="T61" fmla="*/ 2147483647 h 895"/>
                <a:gd name="T62" fmla="*/ 2147483647 w 1175"/>
                <a:gd name="T63" fmla="*/ 2147483647 h 895"/>
                <a:gd name="T64" fmla="*/ 2147483647 w 1175"/>
                <a:gd name="T65" fmla="*/ 2147483647 h 895"/>
                <a:gd name="T66" fmla="*/ 2147483647 w 1175"/>
                <a:gd name="T67" fmla="*/ 2147483647 h 895"/>
                <a:gd name="T68" fmla="*/ 2147483647 w 1175"/>
                <a:gd name="T69" fmla="*/ 2147483647 h 895"/>
                <a:gd name="T70" fmla="*/ 2147483647 w 1175"/>
                <a:gd name="T71" fmla="*/ 2147483647 h 895"/>
                <a:gd name="T72" fmla="*/ 2147483647 w 1175"/>
                <a:gd name="T73" fmla="*/ 2147483647 h 895"/>
                <a:gd name="T74" fmla="*/ 2147483647 w 1175"/>
                <a:gd name="T75" fmla="*/ 2147483647 h 895"/>
                <a:gd name="T76" fmla="*/ 2147483647 w 1175"/>
                <a:gd name="T77" fmla="*/ 2147483647 h 895"/>
                <a:gd name="T78" fmla="*/ 2147483647 w 1175"/>
                <a:gd name="T79" fmla="*/ 2147483647 h 895"/>
                <a:gd name="T80" fmla="*/ 2147483647 w 1175"/>
                <a:gd name="T81" fmla="*/ 2147483647 h 895"/>
                <a:gd name="T82" fmla="*/ 2147483647 w 1175"/>
                <a:gd name="T83" fmla="*/ 2147483647 h 895"/>
                <a:gd name="T84" fmla="*/ 2147483647 w 1175"/>
                <a:gd name="T85" fmla="*/ 2147483647 h 895"/>
                <a:gd name="T86" fmla="*/ 2147483647 w 1175"/>
                <a:gd name="T87" fmla="*/ 2147483647 h 8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75"/>
                <a:gd name="T133" fmla="*/ 0 h 895"/>
                <a:gd name="T134" fmla="*/ 1175 w 1175"/>
                <a:gd name="T135" fmla="*/ 895 h 89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75" h="895">
                  <a:moveTo>
                    <a:pt x="249" y="789"/>
                  </a:moveTo>
                  <a:cubicBezTo>
                    <a:pt x="233" y="795"/>
                    <a:pt x="216" y="798"/>
                    <a:pt x="198" y="798"/>
                  </a:cubicBezTo>
                  <a:cubicBezTo>
                    <a:pt x="198" y="798"/>
                    <a:pt x="198" y="798"/>
                    <a:pt x="198" y="798"/>
                  </a:cubicBezTo>
                  <a:cubicBezTo>
                    <a:pt x="117" y="798"/>
                    <a:pt x="51" y="733"/>
                    <a:pt x="51" y="651"/>
                  </a:cubicBezTo>
                  <a:cubicBezTo>
                    <a:pt x="51" y="651"/>
                    <a:pt x="51" y="651"/>
                    <a:pt x="51" y="651"/>
                  </a:cubicBezTo>
                  <a:cubicBezTo>
                    <a:pt x="51" y="634"/>
                    <a:pt x="54" y="618"/>
                    <a:pt x="59" y="603"/>
                  </a:cubicBezTo>
                  <a:cubicBezTo>
                    <a:pt x="59" y="603"/>
                    <a:pt x="59" y="603"/>
                    <a:pt x="59" y="603"/>
                  </a:cubicBezTo>
                  <a:cubicBezTo>
                    <a:pt x="23" y="567"/>
                    <a:pt x="0" y="516"/>
                    <a:pt x="0" y="461"/>
                  </a:cubicBezTo>
                  <a:cubicBezTo>
                    <a:pt x="0" y="461"/>
                    <a:pt x="0" y="461"/>
                    <a:pt x="0" y="461"/>
                  </a:cubicBezTo>
                  <a:cubicBezTo>
                    <a:pt x="0" y="356"/>
                    <a:pt x="81" y="270"/>
                    <a:pt x="185" y="263"/>
                  </a:cubicBezTo>
                  <a:cubicBezTo>
                    <a:pt x="185" y="263"/>
                    <a:pt x="185" y="263"/>
                    <a:pt x="185" y="263"/>
                  </a:cubicBezTo>
                  <a:cubicBezTo>
                    <a:pt x="184" y="257"/>
                    <a:pt x="184" y="250"/>
                    <a:pt x="184" y="244"/>
                  </a:cubicBezTo>
                  <a:cubicBezTo>
                    <a:pt x="184" y="244"/>
                    <a:pt x="184" y="244"/>
                    <a:pt x="184" y="244"/>
                  </a:cubicBezTo>
                  <a:cubicBezTo>
                    <a:pt x="184" y="162"/>
                    <a:pt x="250" y="95"/>
                    <a:pt x="332" y="95"/>
                  </a:cubicBezTo>
                  <a:cubicBezTo>
                    <a:pt x="332" y="95"/>
                    <a:pt x="332" y="95"/>
                    <a:pt x="332" y="95"/>
                  </a:cubicBezTo>
                  <a:cubicBezTo>
                    <a:pt x="367" y="95"/>
                    <a:pt x="399" y="107"/>
                    <a:pt x="424" y="128"/>
                  </a:cubicBezTo>
                  <a:cubicBezTo>
                    <a:pt x="424" y="128"/>
                    <a:pt x="424" y="128"/>
                    <a:pt x="424" y="128"/>
                  </a:cubicBezTo>
                  <a:cubicBezTo>
                    <a:pt x="461" y="52"/>
                    <a:pt x="538" y="0"/>
                    <a:pt x="627" y="0"/>
                  </a:cubicBezTo>
                  <a:cubicBezTo>
                    <a:pt x="627" y="0"/>
                    <a:pt x="627" y="0"/>
                    <a:pt x="627" y="0"/>
                  </a:cubicBezTo>
                  <a:cubicBezTo>
                    <a:pt x="731" y="0"/>
                    <a:pt x="818" y="70"/>
                    <a:pt x="844" y="166"/>
                  </a:cubicBezTo>
                  <a:cubicBezTo>
                    <a:pt x="844" y="166"/>
                    <a:pt x="844" y="166"/>
                    <a:pt x="844" y="166"/>
                  </a:cubicBezTo>
                  <a:cubicBezTo>
                    <a:pt x="852" y="165"/>
                    <a:pt x="860" y="164"/>
                    <a:pt x="868" y="164"/>
                  </a:cubicBezTo>
                  <a:cubicBezTo>
                    <a:pt x="868" y="164"/>
                    <a:pt x="868" y="164"/>
                    <a:pt x="868" y="164"/>
                  </a:cubicBezTo>
                  <a:cubicBezTo>
                    <a:pt x="900" y="164"/>
                    <a:pt x="940" y="171"/>
                    <a:pt x="980" y="201"/>
                  </a:cubicBezTo>
                  <a:cubicBezTo>
                    <a:pt x="980" y="201"/>
                    <a:pt x="980" y="201"/>
                    <a:pt x="980" y="201"/>
                  </a:cubicBezTo>
                  <a:cubicBezTo>
                    <a:pt x="980" y="201"/>
                    <a:pt x="980" y="201"/>
                    <a:pt x="980" y="201"/>
                  </a:cubicBezTo>
                  <a:cubicBezTo>
                    <a:pt x="983" y="204"/>
                    <a:pt x="984" y="209"/>
                    <a:pt x="981" y="212"/>
                  </a:cubicBezTo>
                  <a:cubicBezTo>
                    <a:pt x="981" y="212"/>
                    <a:pt x="981" y="212"/>
                    <a:pt x="981" y="212"/>
                  </a:cubicBezTo>
                  <a:cubicBezTo>
                    <a:pt x="978" y="216"/>
                    <a:pt x="973" y="217"/>
                    <a:pt x="970" y="214"/>
                  </a:cubicBezTo>
                  <a:cubicBezTo>
                    <a:pt x="970" y="214"/>
                    <a:pt x="970" y="214"/>
                    <a:pt x="970" y="214"/>
                  </a:cubicBezTo>
                  <a:cubicBezTo>
                    <a:pt x="933" y="186"/>
                    <a:pt x="898" y="180"/>
                    <a:pt x="868" y="180"/>
                  </a:cubicBezTo>
                  <a:cubicBezTo>
                    <a:pt x="868" y="180"/>
                    <a:pt x="868" y="180"/>
                    <a:pt x="868" y="180"/>
                  </a:cubicBezTo>
                  <a:cubicBezTo>
                    <a:pt x="858" y="180"/>
                    <a:pt x="849" y="181"/>
                    <a:pt x="840" y="183"/>
                  </a:cubicBezTo>
                  <a:cubicBezTo>
                    <a:pt x="840" y="183"/>
                    <a:pt x="840" y="183"/>
                    <a:pt x="840" y="183"/>
                  </a:cubicBezTo>
                  <a:cubicBezTo>
                    <a:pt x="836" y="183"/>
                    <a:pt x="832" y="181"/>
                    <a:pt x="831" y="177"/>
                  </a:cubicBezTo>
                  <a:cubicBezTo>
                    <a:pt x="831" y="177"/>
                    <a:pt x="831" y="177"/>
                    <a:pt x="831" y="177"/>
                  </a:cubicBezTo>
                  <a:cubicBezTo>
                    <a:pt x="809" y="84"/>
                    <a:pt x="726" y="16"/>
                    <a:pt x="627" y="16"/>
                  </a:cubicBezTo>
                  <a:cubicBezTo>
                    <a:pt x="627" y="16"/>
                    <a:pt x="627" y="16"/>
                    <a:pt x="627" y="16"/>
                  </a:cubicBezTo>
                  <a:cubicBezTo>
                    <a:pt x="541" y="16"/>
                    <a:pt x="466" y="69"/>
                    <a:pt x="435" y="144"/>
                  </a:cubicBezTo>
                  <a:cubicBezTo>
                    <a:pt x="435" y="144"/>
                    <a:pt x="435" y="144"/>
                    <a:pt x="435" y="144"/>
                  </a:cubicBezTo>
                  <a:cubicBezTo>
                    <a:pt x="434" y="146"/>
                    <a:pt x="431" y="148"/>
                    <a:pt x="429" y="148"/>
                  </a:cubicBezTo>
                  <a:cubicBezTo>
                    <a:pt x="429" y="148"/>
                    <a:pt x="429" y="148"/>
                    <a:pt x="429" y="148"/>
                  </a:cubicBezTo>
                  <a:cubicBezTo>
                    <a:pt x="426" y="149"/>
                    <a:pt x="424" y="148"/>
                    <a:pt x="422" y="146"/>
                  </a:cubicBezTo>
                  <a:cubicBezTo>
                    <a:pt x="422" y="146"/>
                    <a:pt x="422" y="146"/>
                    <a:pt x="422" y="146"/>
                  </a:cubicBezTo>
                  <a:cubicBezTo>
                    <a:pt x="398" y="125"/>
                    <a:pt x="367" y="111"/>
                    <a:pt x="332" y="111"/>
                  </a:cubicBezTo>
                  <a:cubicBezTo>
                    <a:pt x="332" y="111"/>
                    <a:pt x="332" y="111"/>
                    <a:pt x="332" y="111"/>
                  </a:cubicBezTo>
                  <a:cubicBezTo>
                    <a:pt x="259" y="111"/>
                    <a:pt x="200" y="171"/>
                    <a:pt x="200" y="244"/>
                  </a:cubicBezTo>
                  <a:cubicBezTo>
                    <a:pt x="200" y="244"/>
                    <a:pt x="200" y="244"/>
                    <a:pt x="200" y="244"/>
                  </a:cubicBezTo>
                  <a:cubicBezTo>
                    <a:pt x="200" y="253"/>
                    <a:pt x="201" y="261"/>
                    <a:pt x="202" y="269"/>
                  </a:cubicBezTo>
                  <a:cubicBezTo>
                    <a:pt x="202" y="269"/>
                    <a:pt x="202" y="269"/>
                    <a:pt x="202" y="269"/>
                  </a:cubicBezTo>
                  <a:cubicBezTo>
                    <a:pt x="203" y="271"/>
                    <a:pt x="202" y="274"/>
                    <a:pt x="200" y="276"/>
                  </a:cubicBezTo>
                  <a:cubicBezTo>
                    <a:pt x="200" y="276"/>
                    <a:pt x="200" y="276"/>
                    <a:pt x="200" y="276"/>
                  </a:cubicBezTo>
                  <a:cubicBezTo>
                    <a:pt x="199" y="278"/>
                    <a:pt x="197" y="279"/>
                    <a:pt x="194" y="279"/>
                  </a:cubicBezTo>
                  <a:cubicBezTo>
                    <a:pt x="194" y="279"/>
                    <a:pt x="194" y="279"/>
                    <a:pt x="194" y="279"/>
                  </a:cubicBezTo>
                  <a:cubicBezTo>
                    <a:pt x="95" y="281"/>
                    <a:pt x="16" y="361"/>
                    <a:pt x="16" y="461"/>
                  </a:cubicBezTo>
                  <a:cubicBezTo>
                    <a:pt x="16" y="461"/>
                    <a:pt x="16" y="461"/>
                    <a:pt x="16" y="461"/>
                  </a:cubicBezTo>
                  <a:cubicBezTo>
                    <a:pt x="16" y="514"/>
                    <a:pt x="38" y="561"/>
                    <a:pt x="74" y="595"/>
                  </a:cubicBezTo>
                  <a:cubicBezTo>
                    <a:pt x="74" y="595"/>
                    <a:pt x="74" y="595"/>
                    <a:pt x="74" y="595"/>
                  </a:cubicBezTo>
                  <a:cubicBezTo>
                    <a:pt x="77" y="597"/>
                    <a:pt x="77" y="600"/>
                    <a:pt x="76" y="603"/>
                  </a:cubicBezTo>
                  <a:cubicBezTo>
                    <a:pt x="76" y="603"/>
                    <a:pt x="76" y="603"/>
                    <a:pt x="76" y="603"/>
                  </a:cubicBezTo>
                  <a:cubicBezTo>
                    <a:pt x="70" y="618"/>
                    <a:pt x="67" y="634"/>
                    <a:pt x="67" y="651"/>
                  </a:cubicBezTo>
                  <a:cubicBezTo>
                    <a:pt x="67" y="651"/>
                    <a:pt x="67" y="651"/>
                    <a:pt x="67" y="651"/>
                  </a:cubicBezTo>
                  <a:cubicBezTo>
                    <a:pt x="67" y="724"/>
                    <a:pt x="126" y="782"/>
                    <a:pt x="198" y="782"/>
                  </a:cubicBezTo>
                  <a:cubicBezTo>
                    <a:pt x="198" y="782"/>
                    <a:pt x="198" y="782"/>
                    <a:pt x="198" y="782"/>
                  </a:cubicBezTo>
                  <a:cubicBezTo>
                    <a:pt x="217" y="782"/>
                    <a:pt x="234" y="779"/>
                    <a:pt x="250" y="772"/>
                  </a:cubicBezTo>
                  <a:cubicBezTo>
                    <a:pt x="250" y="772"/>
                    <a:pt x="250" y="772"/>
                    <a:pt x="250" y="772"/>
                  </a:cubicBezTo>
                  <a:cubicBezTo>
                    <a:pt x="252" y="771"/>
                    <a:pt x="255" y="771"/>
                    <a:pt x="257" y="772"/>
                  </a:cubicBezTo>
                  <a:cubicBezTo>
                    <a:pt x="257" y="772"/>
                    <a:pt x="257" y="772"/>
                    <a:pt x="257" y="772"/>
                  </a:cubicBezTo>
                  <a:cubicBezTo>
                    <a:pt x="259" y="772"/>
                    <a:pt x="260" y="774"/>
                    <a:pt x="261" y="776"/>
                  </a:cubicBezTo>
                  <a:cubicBezTo>
                    <a:pt x="261" y="776"/>
                    <a:pt x="261" y="776"/>
                    <a:pt x="261" y="776"/>
                  </a:cubicBezTo>
                  <a:cubicBezTo>
                    <a:pt x="284" y="836"/>
                    <a:pt x="343" y="879"/>
                    <a:pt x="411" y="879"/>
                  </a:cubicBezTo>
                  <a:cubicBezTo>
                    <a:pt x="411" y="879"/>
                    <a:pt x="411" y="879"/>
                    <a:pt x="411" y="879"/>
                  </a:cubicBezTo>
                  <a:cubicBezTo>
                    <a:pt x="464" y="879"/>
                    <a:pt x="511" y="853"/>
                    <a:pt x="540" y="814"/>
                  </a:cubicBezTo>
                  <a:cubicBezTo>
                    <a:pt x="540" y="814"/>
                    <a:pt x="540" y="814"/>
                    <a:pt x="540" y="814"/>
                  </a:cubicBezTo>
                  <a:cubicBezTo>
                    <a:pt x="541" y="812"/>
                    <a:pt x="543" y="811"/>
                    <a:pt x="545" y="810"/>
                  </a:cubicBezTo>
                  <a:cubicBezTo>
                    <a:pt x="545" y="810"/>
                    <a:pt x="545" y="810"/>
                    <a:pt x="545" y="810"/>
                  </a:cubicBezTo>
                  <a:cubicBezTo>
                    <a:pt x="547" y="810"/>
                    <a:pt x="550" y="811"/>
                    <a:pt x="551" y="812"/>
                  </a:cubicBezTo>
                  <a:cubicBezTo>
                    <a:pt x="551" y="812"/>
                    <a:pt x="551" y="812"/>
                    <a:pt x="551" y="812"/>
                  </a:cubicBezTo>
                  <a:cubicBezTo>
                    <a:pt x="579" y="833"/>
                    <a:pt x="613" y="846"/>
                    <a:pt x="650" y="846"/>
                  </a:cubicBezTo>
                  <a:cubicBezTo>
                    <a:pt x="650" y="846"/>
                    <a:pt x="650" y="846"/>
                    <a:pt x="650" y="846"/>
                  </a:cubicBezTo>
                  <a:cubicBezTo>
                    <a:pt x="708" y="846"/>
                    <a:pt x="759" y="815"/>
                    <a:pt x="787" y="769"/>
                  </a:cubicBezTo>
                  <a:cubicBezTo>
                    <a:pt x="787" y="769"/>
                    <a:pt x="787" y="769"/>
                    <a:pt x="787" y="769"/>
                  </a:cubicBezTo>
                  <a:cubicBezTo>
                    <a:pt x="788" y="767"/>
                    <a:pt x="790" y="766"/>
                    <a:pt x="792" y="766"/>
                  </a:cubicBezTo>
                  <a:cubicBezTo>
                    <a:pt x="792" y="766"/>
                    <a:pt x="792" y="766"/>
                    <a:pt x="792" y="766"/>
                  </a:cubicBezTo>
                  <a:cubicBezTo>
                    <a:pt x="795" y="765"/>
                    <a:pt x="797" y="766"/>
                    <a:pt x="799" y="767"/>
                  </a:cubicBezTo>
                  <a:cubicBezTo>
                    <a:pt x="799" y="767"/>
                    <a:pt x="799" y="767"/>
                    <a:pt x="799" y="767"/>
                  </a:cubicBezTo>
                  <a:cubicBezTo>
                    <a:pt x="825" y="788"/>
                    <a:pt x="857" y="801"/>
                    <a:pt x="893" y="801"/>
                  </a:cubicBezTo>
                  <a:cubicBezTo>
                    <a:pt x="893" y="801"/>
                    <a:pt x="893" y="801"/>
                    <a:pt x="893" y="801"/>
                  </a:cubicBezTo>
                  <a:cubicBezTo>
                    <a:pt x="935" y="801"/>
                    <a:pt x="972" y="784"/>
                    <a:pt x="999" y="757"/>
                  </a:cubicBezTo>
                  <a:cubicBezTo>
                    <a:pt x="999" y="757"/>
                    <a:pt x="999" y="757"/>
                    <a:pt x="999" y="757"/>
                  </a:cubicBezTo>
                  <a:cubicBezTo>
                    <a:pt x="1026" y="730"/>
                    <a:pt x="1043" y="693"/>
                    <a:pt x="1043" y="651"/>
                  </a:cubicBezTo>
                  <a:cubicBezTo>
                    <a:pt x="1043" y="651"/>
                    <a:pt x="1043" y="651"/>
                    <a:pt x="1043" y="651"/>
                  </a:cubicBezTo>
                  <a:cubicBezTo>
                    <a:pt x="1043" y="651"/>
                    <a:pt x="1043" y="651"/>
                    <a:pt x="1043" y="651"/>
                  </a:cubicBezTo>
                  <a:cubicBezTo>
                    <a:pt x="1043" y="651"/>
                    <a:pt x="1043" y="651"/>
                    <a:pt x="1043" y="651"/>
                  </a:cubicBezTo>
                  <a:cubicBezTo>
                    <a:pt x="1043" y="651"/>
                    <a:pt x="1043" y="650"/>
                    <a:pt x="1043" y="650"/>
                  </a:cubicBezTo>
                  <a:cubicBezTo>
                    <a:pt x="1043" y="650"/>
                    <a:pt x="1043" y="650"/>
                    <a:pt x="1043" y="650"/>
                  </a:cubicBezTo>
                  <a:cubicBezTo>
                    <a:pt x="1043" y="646"/>
                    <a:pt x="1046" y="642"/>
                    <a:pt x="1050" y="642"/>
                  </a:cubicBezTo>
                  <a:cubicBezTo>
                    <a:pt x="1050" y="642"/>
                    <a:pt x="1050" y="642"/>
                    <a:pt x="1050" y="642"/>
                  </a:cubicBezTo>
                  <a:cubicBezTo>
                    <a:pt x="1112" y="633"/>
                    <a:pt x="1159" y="580"/>
                    <a:pt x="1159" y="515"/>
                  </a:cubicBezTo>
                  <a:cubicBezTo>
                    <a:pt x="1159" y="515"/>
                    <a:pt x="1159" y="515"/>
                    <a:pt x="1159" y="515"/>
                  </a:cubicBezTo>
                  <a:cubicBezTo>
                    <a:pt x="1159" y="449"/>
                    <a:pt x="1109" y="395"/>
                    <a:pt x="1045" y="388"/>
                  </a:cubicBezTo>
                  <a:cubicBezTo>
                    <a:pt x="1045" y="388"/>
                    <a:pt x="1045" y="388"/>
                    <a:pt x="1045" y="388"/>
                  </a:cubicBezTo>
                  <a:cubicBezTo>
                    <a:pt x="1043" y="388"/>
                    <a:pt x="1041" y="387"/>
                    <a:pt x="1039" y="385"/>
                  </a:cubicBezTo>
                  <a:cubicBezTo>
                    <a:pt x="1039" y="385"/>
                    <a:pt x="1039" y="385"/>
                    <a:pt x="1039" y="385"/>
                  </a:cubicBezTo>
                  <a:cubicBezTo>
                    <a:pt x="1038" y="383"/>
                    <a:pt x="1037" y="381"/>
                    <a:pt x="1038" y="379"/>
                  </a:cubicBezTo>
                  <a:cubicBezTo>
                    <a:pt x="1038" y="379"/>
                    <a:pt x="1038" y="379"/>
                    <a:pt x="1038" y="379"/>
                  </a:cubicBezTo>
                  <a:cubicBezTo>
                    <a:pt x="1039" y="370"/>
                    <a:pt x="1040" y="361"/>
                    <a:pt x="1040" y="352"/>
                  </a:cubicBezTo>
                  <a:cubicBezTo>
                    <a:pt x="1040" y="352"/>
                    <a:pt x="1040" y="352"/>
                    <a:pt x="1040" y="352"/>
                  </a:cubicBezTo>
                  <a:cubicBezTo>
                    <a:pt x="1040" y="316"/>
                    <a:pt x="1028" y="270"/>
                    <a:pt x="995" y="237"/>
                  </a:cubicBezTo>
                  <a:cubicBezTo>
                    <a:pt x="995" y="237"/>
                    <a:pt x="995" y="237"/>
                    <a:pt x="995" y="237"/>
                  </a:cubicBezTo>
                  <a:cubicBezTo>
                    <a:pt x="992" y="234"/>
                    <a:pt x="992" y="229"/>
                    <a:pt x="996" y="226"/>
                  </a:cubicBezTo>
                  <a:cubicBezTo>
                    <a:pt x="996" y="226"/>
                    <a:pt x="996" y="226"/>
                    <a:pt x="996" y="226"/>
                  </a:cubicBezTo>
                  <a:cubicBezTo>
                    <a:pt x="999" y="222"/>
                    <a:pt x="1004" y="223"/>
                    <a:pt x="1007" y="226"/>
                  </a:cubicBezTo>
                  <a:cubicBezTo>
                    <a:pt x="1007" y="226"/>
                    <a:pt x="1007" y="226"/>
                    <a:pt x="1007" y="226"/>
                  </a:cubicBezTo>
                  <a:cubicBezTo>
                    <a:pt x="1043" y="263"/>
                    <a:pt x="1056" y="312"/>
                    <a:pt x="1056" y="352"/>
                  </a:cubicBezTo>
                  <a:cubicBezTo>
                    <a:pt x="1056" y="352"/>
                    <a:pt x="1056" y="352"/>
                    <a:pt x="1056" y="352"/>
                  </a:cubicBezTo>
                  <a:cubicBezTo>
                    <a:pt x="1056" y="359"/>
                    <a:pt x="1055" y="366"/>
                    <a:pt x="1055" y="373"/>
                  </a:cubicBezTo>
                  <a:cubicBezTo>
                    <a:pt x="1055" y="373"/>
                    <a:pt x="1055" y="373"/>
                    <a:pt x="1055" y="373"/>
                  </a:cubicBezTo>
                  <a:cubicBezTo>
                    <a:pt x="1123" y="384"/>
                    <a:pt x="1175" y="444"/>
                    <a:pt x="1175" y="515"/>
                  </a:cubicBezTo>
                  <a:cubicBezTo>
                    <a:pt x="1175" y="515"/>
                    <a:pt x="1175" y="515"/>
                    <a:pt x="1175" y="515"/>
                  </a:cubicBezTo>
                  <a:cubicBezTo>
                    <a:pt x="1175" y="585"/>
                    <a:pt x="1125" y="643"/>
                    <a:pt x="1059" y="656"/>
                  </a:cubicBezTo>
                  <a:cubicBezTo>
                    <a:pt x="1059" y="656"/>
                    <a:pt x="1059" y="656"/>
                    <a:pt x="1059" y="656"/>
                  </a:cubicBezTo>
                  <a:cubicBezTo>
                    <a:pt x="1056" y="746"/>
                    <a:pt x="983" y="817"/>
                    <a:pt x="893" y="817"/>
                  </a:cubicBezTo>
                  <a:cubicBezTo>
                    <a:pt x="893" y="817"/>
                    <a:pt x="893" y="817"/>
                    <a:pt x="893" y="817"/>
                  </a:cubicBezTo>
                  <a:cubicBezTo>
                    <a:pt x="857" y="817"/>
                    <a:pt x="823" y="805"/>
                    <a:pt x="796" y="785"/>
                  </a:cubicBezTo>
                  <a:cubicBezTo>
                    <a:pt x="796" y="785"/>
                    <a:pt x="796" y="785"/>
                    <a:pt x="796" y="785"/>
                  </a:cubicBezTo>
                  <a:cubicBezTo>
                    <a:pt x="764" y="832"/>
                    <a:pt x="711" y="862"/>
                    <a:pt x="650" y="862"/>
                  </a:cubicBezTo>
                  <a:cubicBezTo>
                    <a:pt x="650" y="862"/>
                    <a:pt x="650" y="862"/>
                    <a:pt x="650" y="862"/>
                  </a:cubicBezTo>
                  <a:cubicBezTo>
                    <a:pt x="612" y="862"/>
                    <a:pt x="577" y="850"/>
                    <a:pt x="548" y="829"/>
                  </a:cubicBezTo>
                  <a:cubicBezTo>
                    <a:pt x="548" y="829"/>
                    <a:pt x="548" y="829"/>
                    <a:pt x="548" y="829"/>
                  </a:cubicBezTo>
                  <a:cubicBezTo>
                    <a:pt x="515" y="869"/>
                    <a:pt x="466" y="895"/>
                    <a:pt x="411" y="895"/>
                  </a:cubicBezTo>
                  <a:cubicBezTo>
                    <a:pt x="411" y="895"/>
                    <a:pt x="411" y="895"/>
                    <a:pt x="411" y="895"/>
                  </a:cubicBezTo>
                  <a:cubicBezTo>
                    <a:pt x="339" y="895"/>
                    <a:pt x="277" y="851"/>
                    <a:pt x="249" y="789"/>
                  </a:cubicBezTo>
                  <a:close/>
                </a:path>
              </a:pathLst>
            </a:custGeom>
            <a:solidFill>
              <a:srgbClr val="8F3F7B"/>
            </a:solidFill>
            <a:ln>
              <a:solidFill>
                <a:srgbClr val="FABB00"/>
              </a:solidFill>
            </a:ln>
            <a:extLst/>
          </p:spPr>
          <p:txBody>
            <a:bodyPr/>
            <a:lstStyle/>
            <a:p>
              <a:endParaRPr lang="en-US"/>
            </a:p>
          </p:txBody>
        </p:sp>
        <p:sp>
          <p:nvSpPr>
            <p:cNvPr id="97" name="Freeform 3">
              <a:extLst>
                <a:ext uri="{FF2B5EF4-FFF2-40B4-BE49-F238E27FC236}">
                  <a16:creationId xmlns="" xmlns:a16="http://schemas.microsoft.com/office/drawing/2014/main" id="{AEA69BA2-123E-4112-B2FB-2A98FD406A42}"/>
                </a:ext>
              </a:extLst>
            </p:cNvPr>
            <p:cNvSpPr>
              <a:spLocks noChangeAspect="1" noEditPoints="1"/>
            </p:cNvSpPr>
            <p:nvPr/>
          </p:nvSpPr>
          <p:spPr bwMode="auto">
            <a:xfrm>
              <a:off x="928041" y="3115404"/>
              <a:ext cx="255641" cy="314635"/>
            </a:xfrm>
            <a:custGeom>
              <a:avLst/>
              <a:gdLst>
                <a:gd name="T0" fmla="*/ 72 w 363"/>
                <a:gd name="T1" fmla="*/ 32 h 447"/>
                <a:gd name="T2" fmla="*/ 83 w 363"/>
                <a:gd name="T3" fmla="*/ 179 h 447"/>
                <a:gd name="T4" fmla="*/ 57 w 363"/>
                <a:gd name="T5" fmla="*/ 106 h 447"/>
                <a:gd name="T6" fmla="*/ 47 w 363"/>
                <a:gd name="T7" fmla="*/ 190 h 447"/>
                <a:gd name="T8" fmla="*/ 24 w 363"/>
                <a:gd name="T9" fmla="*/ 152 h 447"/>
                <a:gd name="T10" fmla="*/ 20 w 363"/>
                <a:gd name="T11" fmla="*/ 140 h 447"/>
                <a:gd name="T12" fmla="*/ 17 w 363"/>
                <a:gd name="T13" fmla="*/ 127 h 447"/>
                <a:gd name="T14" fmla="*/ 16 w 363"/>
                <a:gd name="T15" fmla="*/ 114 h 447"/>
                <a:gd name="T16" fmla="*/ 16 w 363"/>
                <a:gd name="T17" fmla="*/ 106 h 447"/>
                <a:gd name="T18" fmla="*/ 17 w 363"/>
                <a:gd name="T19" fmla="*/ 91 h 447"/>
                <a:gd name="T20" fmla="*/ 19 w 363"/>
                <a:gd name="T21" fmla="*/ 78 h 447"/>
                <a:gd name="T22" fmla="*/ 22 w 363"/>
                <a:gd name="T23" fmla="*/ 65 h 447"/>
                <a:gd name="T24" fmla="*/ 42 w 363"/>
                <a:gd name="T25" fmla="*/ 28 h 447"/>
                <a:gd name="T26" fmla="*/ 54 w 363"/>
                <a:gd name="T27" fmla="*/ 14 h 447"/>
                <a:gd name="T28" fmla="*/ 55 w 363"/>
                <a:gd name="T29" fmla="*/ 6 h 447"/>
                <a:gd name="T30" fmla="*/ 36 w 363"/>
                <a:gd name="T31" fmla="*/ 10 h 447"/>
                <a:gd name="T32" fmla="*/ 29 w 363"/>
                <a:gd name="T33" fmla="*/ 18 h 447"/>
                <a:gd name="T34" fmla="*/ 9 w 363"/>
                <a:gd name="T35" fmla="*/ 53 h 447"/>
                <a:gd name="T36" fmla="*/ 7 w 363"/>
                <a:gd name="T37" fmla="*/ 60 h 447"/>
                <a:gd name="T38" fmla="*/ 3 w 363"/>
                <a:gd name="T39" fmla="*/ 74 h 447"/>
                <a:gd name="T40" fmla="*/ 1 w 363"/>
                <a:gd name="T41" fmla="*/ 89 h 447"/>
                <a:gd name="T42" fmla="*/ 0 w 363"/>
                <a:gd name="T43" fmla="*/ 106 h 447"/>
                <a:gd name="T44" fmla="*/ 0 w 363"/>
                <a:gd name="T45" fmla="*/ 113 h 447"/>
                <a:gd name="T46" fmla="*/ 1 w 363"/>
                <a:gd name="T47" fmla="*/ 127 h 447"/>
                <a:gd name="T48" fmla="*/ 4 w 363"/>
                <a:gd name="T49" fmla="*/ 140 h 447"/>
                <a:gd name="T50" fmla="*/ 7 w 363"/>
                <a:gd name="T51" fmla="*/ 152 h 447"/>
                <a:gd name="T52" fmla="*/ 25 w 363"/>
                <a:gd name="T53" fmla="*/ 188 h 447"/>
                <a:gd name="T54" fmla="*/ 29 w 363"/>
                <a:gd name="T55" fmla="*/ 194 h 447"/>
                <a:gd name="T56" fmla="*/ 42 w 363"/>
                <a:gd name="T57" fmla="*/ 209 h 447"/>
                <a:gd name="T58" fmla="*/ 55 w 363"/>
                <a:gd name="T59" fmla="*/ 206 h 447"/>
                <a:gd name="T60" fmla="*/ 48 w 363"/>
                <a:gd name="T61" fmla="*/ 191 h 447"/>
                <a:gd name="T62" fmla="*/ 138 w 363"/>
                <a:gd name="T63" fmla="*/ 439 h 447"/>
                <a:gd name="T64" fmla="*/ 211 w 363"/>
                <a:gd name="T65" fmla="*/ 363 h 447"/>
                <a:gd name="T66" fmla="*/ 227 w 363"/>
                <a:gd name="T67" fmla="*/ 80 h 447"/>
                <a:gd name="T68" fmla="*/ 198 w 363"/>
                <a:gd name="T69" fmla="*/ 76 h 447"/>
                <a:gd name="T70" fmla="*/ 207 w 363"/>
                <a:gd name="T71" fmla="*/ 207 h 447"/>
                <a:gd name="T72" fmla="*/ 154 w 363"/>
                <a:gd name="T73" fmla="*/ 294 h 447"/>
                <a:gd name="T74" fmla="*/ 160 w 363"/>
                <a:gd name="T75" fmla="*/ 277 h 447"/>
                <a:gd name="T76" fmla="*/ 159 w 363"/>
                <a:gd name="T77" fmla="*/ 137 h 447"/>
                <a:gd name="T78" fmla="*/ 99 w 363"/>
                <a:gd name="T79" fmla="*/ 66 h 447"/>
                <a:gd name="T80" fmla="*/ 115 w 363"/>
                <a:gd name="T81" fmla="*/ 66 h 447"/>
                <a:gd name="T82" fmla="*/ 335 w 363"/>
                <a:gd name="T83" fmla="*/ 35 h 447"/>
                <a:gd name="T84" fmla="*/ 309 w 363"/>
                <a:gd name="T85" fmla="*/ 3 h 447"/>
                <a:gd name="T86" fmla="*/ 257 w 363"/>
                <a:gd name="T87" fmla="*/ 59 h 447"/>
                <a:gd name="T88" fmla="*/ 265 w 363"/>
                <a:gd name="T89" fmla="*/ 145 h 447"/>
                <a:gd name="T90" fmla="*/ 279 w 363"/>
                <a:gd name="T91" fmla="*/ 32 h 447"/>
                <a:gd name="T92" fmla="*/ 279 w 363"/>
                <a:gd name="T93" fmla="*/ 168 h 447"/>
                <a:gd name="T94" fmla="*/ 321 w 363"/>
                <a:gd name="T95" fmla="*/ 106 h 447"/>
                <a:gd name="T96" fmla="*/ 338 w 363"/>
                <a:gd name="T97" fmla="*/ 59 h 447"/>
                <a:gd name="T98" fmla="*/ 309 w 363"/>
                <a:gd name="T99" fmla="*/ 209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3" h="447">
                  <a:moveTo>
                    <a:pt x="85" y="38"/>
                  </a:moveTo>
                  <a:cubicBezTo>
                    <a:pt x="85" y="38"/>
                    <a:pt x="85" y="38"/>
                    <a:pt x="85" y="38"/>
                  </a:cubicBezTo>
                  <a:cubicBezTo>
                    <a:pt x="85" y="36"/>
                    <a:pt x="84" y="34"/>
                    <a:pt x="83" y="32"/>
                  </a:cubicBezTo>
                  <a:cubicBezTo>
                    <a:pt x="80" y="29"/>
                    <a:pt x="75" y="29"/>
                    <a:pt x="72" y="32"/>
                  </a:cubicBezTo>
                  <a:cubicBezTo>
                    <a:pt x="51" y="53"/>
                    <a:pt x="41" y="79"/>
                    <a:pt x="41" y="106"/>
                  </a:cubicBezTo>
                  <a:cubicBezTo>
                    <a:pt x="41" y="106"/>
                    <a:pt x="41" y="106"/>
                    <a:pt x="41" y="106"/>
                  </a:cubicBezTo>
                  <a:cubicBezTo>
                    <a:pt x="41" y="132"/>
                    <a:pt x="51" y="159"/>
                    <a:pt x="72" y="179"/>
                  </a:cubicBezTo>
                  <a:cubicBezTo>
                    <a:pt x="75" y="182"/>
                    <a:pt x="80" y="182"/>
                    <a:pt x="83" y="179"/>
                  </a:cubicBezTo>
                  <a:cubicBezTo>
                    <a:pt x="84" y="178"/>
                    <a:pt x="85" y="176"/>
                    <a:pt x="85" y="174"/>
                  </a:cubicBezTo>
                  <a:cubicBezTo>
                    <a:pt x="85" y="174"/>
                    <a:pt x="85" y="174"/>
                    <a:pt x="85" y="174"/>
                  </a:cubicBezTo>
                  <a:cubicBezTo>
                    <a:pt x="85" y="172"/>
                    <a:pt x="84" y="169"/>
                    <a:pt x="83" y="168"/>
                  </a:cubicBezTo>
                  <a:cubicBezTo>
                    <a:pt x="66" y="151"/>
                    <a:pt x="57" y="128"/>
                    <a:pt x="57" y="106"/>
                  </a:cubicBezTo>
                  <a:cubicBezTo>
                    <a:pt x="57" y="83"/>
                    <a:pt x="66" y="61"/>
                    <a:pt x="83" y="44"/>
                  </a:cubicBezTo>
                  <a:cubicBezTo>
                    <a:pt x="84" y="42"/>
                    <a:pt x="85" y="40"/>
                    <a:pt x="85" y="38"/>
                  </a:cubicBezTo>
                  <a:close/>
                  <a:moveTo>
                    <a:pt x="48" y="191"/>
                  </a:moveTo>
                  <a:cubicBezTo>
                    <a:pt x="48" y="191"/>
                    <a:pt x="47" y="191"/>
                    <a:pt x="47" y="190"/>
                  </a:cubicBezTo>
                  <a:cubicBezTo>
                    <a:pt x="45" y="188"/>
                    <a:pt x="44" y="186"/>
                    <a:pt x="42" y="184"/>
                  </a:cubicBezTo>
                  <a:cubicBezTo>
                    <a:pt x="42" y="184"/>
                    <a:pt x="42" y="184"/>
                    <a:pt x="42" y="184"/>
                  </a:cubicBezTo>
                  <a:cubicBezTo>
                    <a:pt x="41" y="182"/>
                    <a:pt x="40" y="181"/>
                    <a:pt x="39" y="180"/>
                  </a:cubicBezTo>
                  <a:cubicBezTo>
                    <a:pt x="33" y="171"/>
                    <a:pt x="28" y="162"/>
                    <a:pt x="24" y="152"/>
                  </a:cubicBezTo>
                  <a:cubicBezTo>
                    <a:pt x="24" y="151"/>
                    <a:pt x="23" y="149"/>
                    <a:pt x="23" y="148"/>
                  </a:cubicBezTo>
                  <a:cubicBezTo>
                    <a:pt x="22" y="147"/>
                    <a:pt x="22" y="147"/>
                    <a:pt x="22" y="146"/>
                  </a:cubicBezTo>
                  <a:cubicBezTo>
                    <a:pt x="22" y="145"/>
                    <a:pt x="21" y="143"/>
                    <a:pt x="21" y="142"/>
                  </a:cubicBezTo>
                  <a:cubicBezTo>
                    <a:pt x="21" y="141"/>
                    <a:pt x="20" y="141"/>
                    <a:pt x="20" y="140"/>
                  </a:cubicBezTo>
                  <a:cubicBezTo>
                    <a:pt x="20" y="139"/>
                    <a:pt x="20" y="137"/>
                    <a:pt x="19" y="136"/>
                  </a:cubicBezTo>
                  <a:cubicBezTo>
                    <a:pt x="19" y="135"/>
                    <a:pt x="19" y="135"/>
                    <a:pt x="19" y="134"/>
                  </a:cubicBezTo>
                  <a:cubicBezTo>
                    <a:pt x="18" y="133"/>
                    <a:pt x="18" y="131"/>
                    <a:pt x="18" y="130"/>
                  </a:cubicBezTo>
                  <a:cubicBezTo>
                    <a:pt x="18" y="129"/>
                    <a:pt x="18" y="128"/>
                    <a:pt x="17" y="127"/>
                  </a:cubicBezTo>
                  <a:cubicBezTo>
                    <a:pt x="17" y="126"/>
                    <a:pt x="17" y="125"/>
                    <a:pt x="17" y="124"/>
                  </a:cubicBezTo>
                  <a:cubicBezTo>
                    <a:pt x="17" y="123"/>
                    <a:pt x="17" y="122"/>
                    <a:pt x="17" y="121"/>
                  </a:cubicBezTo>
                  <a:cubicBezTo>
                    <a:pt x="16" y="120"/>
                    <a:pt x="16" y="119"/>
                    <a:pt x="16" y="118"/>
                  </a:cubicBezTo>
                  <a:cubicBezTo>
                    <a:pt x="16" y="117"/>
                    <a:pt x="16" y="116"/>
                    <a:pt x="16" y="114"/>
                  </a:cubicBezTo>
                  <a:cubicBezTo>
                    <a:pt x="16" y="113"/>
                    <a:pt x="16" y="113"/>
                    <a:pt x="16" y="112"/>
                  </a:cubicBezTo>
                  <a:cubicBezTo>
                    <a:pt x="16" y="110"/>
                    <a:pt x="16" y="108"/>
                    <a:pt x="16" y="106"/>
                  </a:cubicBezTo>
                  <a:cubicBezTo>
                    <a:pt x="16" y="106"/>
                    <a:pt x="16" y="106"/>
                    <a:pt x="16" y="106"/>
                  </a:cubicBezTo>
                  <a:cubicBezTo>
                    <a:pt x="16" y="106"/>
                    <a:pt x="16" y="106"/>
                    <a:pt x="16" y="106"/>
                  </a:cubicBezTo>
                  <a:cubicBezTo>
                    <a:pt x="16" y="104"/>
                    <a:pt x="16" y="102"/>
                    <a:pt x="16" y="100"/>
                  </a:cubicBezTo>
                  <a:cubicBezTo>
                    <a:pt x="16" y="99"/>
                    <a:pt x="16" y="98"/>
                    <a:pt x="16" y="97"/>
                  </a:cubicBezTo>
                  <a:cubicBezTo>
                    <a:pt x="16" y="96"/>
                    <a:pt x="16" y="95"/>
                    <a:pt x="16" y="93"/>
                  </a:cubicBezTo>
                  <a:cubicBezTo>
                    <a:pt x="16" y="92"/>
                    <a:pt x="16" y="92"/>
                    <a:pt x="17" y="91"/>
                  </a:cubicBezTo>
                  <a:cubicBezTo>
                    <a:pt x="17" y="90"/>
                    <a:pt x="17" y="88"/>
                    <a:pt x="17" y="87"/>
                  </a:cubicBezTo>
                  <a:cubicBezTo>
                    <a:pt x="17" y="86"/>
                    <a:pt x="17" y="85"/>
                    <a:pt x="17" y="84"/>
                  </a:cubicBezTo>
                  <a:cubicBezTo>
                    <a:pt x="18" y="83"/>
                    <a:pt x="18" y="82"/>
                    <a:pt x="18" y="81"/>
                  </a:cubicBezTo>
                  <a:cubicBezTo>
                    <a:pt x="18" y="80"/>
                    <a:pt x="18" y="79"/>
                    <a:pt x="19" y="78"/>
                  </a:cubicBezTo>
                  <a:cubicBezTo>
                    <a:pt x="19" y="77"/>
                    <a:pt x="19" y="76"/>
                    <a:pt x="19" y="75"/>
                  </a:cubicBezTo>
                  <a:cubicBezTo>
                    <a:pt x="20" y="74"/>
                    <a:pt x="20" y="73"/>
                    <a:pt x="20" y="71"/>
                  </a:cubicBezTo>
                  <a:cubicBezTo>
                    <a:pt x="20" y="71"/>
                    <a:pt x="21" y="70"/>
                    <a:pt x="21" y="70"/>
                  </a:cubicBezTo>
                  <a:cubicBezTo>
                    <a:pt x="21" y="68"/>
                    <a:pt x="22" y="67"/>
                    <a:pt x="22" y="65"/>
                  </a:cubicBezTo>
                  <a:cubicBezTo>
                    <a:pt x="22" y="65"/>
                    <a:pt x="22" y="65"/>
                    <a:pt x="23" y="64"/>
                  </a:cubicBezTo>
                  <a:cubicBezTo>
                    <a:pt x="23" y="63"/>
                    <a:pt x="24" y="61"/>
                    <a:pt x="24" y="60"/>
                  </a:cubicBezTo>
                  <a:cubicBezTo>
                    <a:pt x="28" y="50"/>
                    <a:pt x="33" y="40"/>
                    <a:pt x="39" y="32"/>
                  </a:cubicBezTo>
                  <a:cubicBezTo>
                    <a:pt x="40" y="30"/>
                    <a:pt x="41" y="29"/>
                    <a:pt x="42" y="28"/>
                  </a:cubicBezTo>
                  <a:cubicBezTo>
                    <a:pt x="42" y="28"/>
                    <a:pt x="42" y="27"/>
                    <a:pt x="42" y="27"/>
                  </a:cubicBezTo>
                  <a:cubicBezTo>
                    <a:pt x="44" y="25"/>
                    <a:pt x="45" y="23"/>
                    <a:pt x="47" y="21"/>
                  </a:cubicBezTo>
                  <a:cubicBezTo>
                    <a:pt x="47" y="21"/>
                    <a:pt x="48" y="21"/>
                    <a:pt x="48" y="20"/>
                  </a:cubicBezTo>
                  <a:cubicBezTo>
                    <a:pt x="50" y="18"/>
                    <a:pt x="52" y="16"/>
                    <a:pt x="54" y="14"/>
                  </a:cubicBezTo>
                  <a:cubicBezTo>
                    <a:pt x="55" y="13"/>
                    <a:pt x="56" y="11"/>
                    <a:pt x="56" y="9"/>
                  </a:cubicBezTo>
                  <a:cubicBezTo>
                    <a:pt x="56" y="8"/>
                    <a:pt x="56" y="7"/>
                    <a:pt x="56" y="6"/>
                  </a:cubicBezTo>
                  <a:cubicBezTo>
                    <a:pt x="55" y="6"/>
                    <a:pt x="55" y="6"/>
                    <a:pt x="55" y="6"/>
                  </a:cubicBezTo>
                  <a:cubicBezTo>
                    <a:pt x="55" y="6"/>
                    <a:pt x="55" y="6"/>
                    <a:pt x="55" y="6"/>
                  </a:cubicBezTo>
                  <a:cubicBezTo>
                    <a:pt x="55" y="5"/>
                    <a:pt x="54" y="4"/>
                    <a:pt x="54" y="3"/>
                  </a:cubicBezTo>
                  <a:cubicBezTo>
                    <a:pt x="52" y="2"/>
                    <a:pt x="51" y="1"/>
                    <a:pt x="49" y="1"/>
                  </a:cubicBezTo>
                  <a:cubicBezTo>
                    <a:pt x="47" y="0"/>
                    <a:pt x="44" y="1"/>
                    <a:pt x="42" y="3"/>
                  </a:cubicBezTo>
                  <a:cubicBezTo>
                    <a:pt x="40" y="5"/>
                    <a:pt x="38" y="7"/>
                    <a:pt x="36" y="10"/>
                  </a:cubicBezTo>
                  <a:cubicBezTo>
                    <a:pt x="36" y="10"/>
                    <a:pt x="35" y="11"/>
                    <a:pt x="35" y="11"/>
                  </a:cubicBezTo>
                  <a:cubicBezTo>
                    <a:pt x="33" y="13"/>
                    <a:pt x="31" y="15"/>
                    <a:pt x="30" y="17"/>
                  </a:cubicBezTo>
                  <a:cubicBezTo>
                    <a:pt x="29" y="18"/>
                    <a:pt x="29" y="18"/>
                    <a:pt x="29" y="18"/>
                  </a:cubicBezTo>
                  <a:cubicBezTo>
                    <a:pt x="29" y="18"/>
                    <a:pt x="29" y="18"/>
                    <a:pt x="29" y="18"/>
                  </a:cubicBezTo>
                  <a:cubicBezTo>
                    <a:pt x="28" y="20"/>
                    <a:pt x="27" y="21"/>
                    <a:pt x="26" y="23"/>
                  </a:cubicBezTo>
                  <a:cubicBezTo>
                    <a:pt x="25" y="23"/>
                    <a:pt x="25" y="23"/>
                    <a:pt x="25" y="23"/>
                  </a:cubicBezTo>
                  <a:cubicBezTo>
                    <a:pt x="25" y="23"/>
                    <a:pt x="25" y="23"/>
                    <a:pt x="25" y="23"/>
                  </a:cubicBezTo>
                  <a:cubicBezTo>
                    <a:pt x="19" y="33"/>
                    <a:pt x="14" y="43"/>
                    <a:pt x="9" y="53"/>
                  </a:cubicBezTo>
                  <a:cubicBezTo>
                    <a:pt x="9" y="53"/>
                    <a:pt x="9" y="53"/>
                    <a:pt x="9" y="53"/>
                  </a:cubicBezTo>
                  <a:cubicBezTo>
                    <a:pt x="9" y="53"/>
                    <a:pt x="9" y="53"/>
                    <a:pt x="9" y="53"/>
                  </a:cubicBezTo>
                  <a:cubicBezTo>
                    <a:pt x="9" y="55"/>
                    <a:pt x="8" y="57"/>
                    <a:pt x="7" y="59"/>
                  </a:cubicBezTo>
                  <a:cubicBezTo>
                    <a:pt x="7" y="59"/>
                    <a:pt x="7" y="60"/>
                    <a:pt x="7" y="60"/>
                  </a:cubicBezTo>
                  <a:cubicBezTo>
                    <a:pt x="6" y="62"/>
                    <a:pt x="6" y="64"/>
                    <a:pt x="5" y="65"/>
                  </a:cubicBezTo>
                  <a:cubicBezTo>
                    <a:pt x="5" y="66"/>
                    <a:pt x="5" y="66"/>
                    <a:pt x="5" y="67"/>
                  </a:cubicBezTo>
                  <a:cubicBezTo>
                    <a:pt x="4" y="69"/>
                    <a:pt x="4" y="70"/>
                    <a:pt x="4" y="72"/>
                  </a:cubicBezTo>
                  <a:cubicBezTo>
                    <a:pt x="3" y="73"/>
                    <a:pt x="3" y="73"/>
                    <a:pt x="3" y="74"/>
                  </a:cubicBezTo>
                  <a:cubicBezTo>
                    <a:pt x="3" y="75"/>
                    <a:pt x="3" y="77"/>
                    <a:pt x="2" y="78"/>
                  </a:cubicBezTo>
                  <a:cubicBezTo>
                    <a:pt x="2" y="79"/>
                    <a:pt x="2" y="80"/>
                    <a:pt x="2" y="81"/>
                  </a:cubicBezTo>
                  <a:cubicBezTo>
                    <a:pt x="2" y="82"/>
                    <a:pt x="1" y="84"/>
                    <a:pt x="1" y="85"/>
                  </a:cubicBezTo>
                  <a:cubicBezTo>
                    <a:pt x="1" y="86"/>
                    <a:pt x="1" y="87"/>
                    <a:pt x="1" y="89"/>
                  </a:cubicBezTo>
                  <a:cubicBezTo>
                    <a:pt x="1" y="90"/>
                    <a:pt x="0" y="91"/>
                    <a:pt x="0" y="92"/>
                  </a:cubicBezTo>
                  <a:cubicBezTo>
                    <a:pt x="0" y="93"/>
                    <a:pt x="0" y="95"/>
                    <a:pt x="0" y="96"/>
                  </a:cubicBezTo>
                  <a:cubicBezTo>
                    <a:pt x="0" y="97"/>
                    <a:pt x="0" y="98"/>
                    <a:pt x="0" y="99"/>
                  </a:cubicBezTo>
                  <a:cubicBezTo>
                    <a:pt x="0" y="101"/>
                    <a:pt x="0" y="103"/>
                    <a:pt x="0" y="106"/>
                  </a:cubicBezTo>
                  <a:cubicBezTo>
                    <a:pt x="0" y="106"/>
                    <a:pt x="0" y="106"/>
                    <a:pt x="0" y="106"/>
                  </a:cubicBezTo>
                  <a:cubicBezTo>
                    <a:pt x="0" y="106"/>
                    <a:pt x="0" y="106"/>
                    <a:pt x="0" y="106"/>
                  </a:cubicBezTo>
                  <a:cubicBezTo>
                    <a:pt x="0" y="106"/>
                    <a:pt x="0" y="106"/>
                    <a:pt x="0" y="106"/>
                  </a:cubicBezTo>
                  <a:cubicBezTo>
                    <a:pt x="0" y="108"/>
                    <a:pt x="0" y="111"/>
                    <a:pt x="0" y="113"/>
                  </a:cubicBezTo>
                  <a:cubicBezTo>
                    <a:pt x="0" y="114"/>
                    <a:pt x="0" y="115"/>
                    <a:pt x="0" y="115"/>
                  </a:cubicBezTo>
                  <a:cubicBezTo>
                    <a:pt x="0" y="117"/>
                    <a:pt x="0" y="118"/>
                    <a:pt x="0" y="120"/>
                  </a:cubicBezTo>
                  <a:cubicBezTo>
                    <a:pt x="0" y="121"/>
                    <a:pt x="1" y="122"/>
                    <a:pt x="1" y="123"/>
                  </a:cubicBezTo>
                  <a:cubicBezTo>
                    <a:pt x="1" y="124"/>
                    <a:pt x="1" y="125"/>
                    <a:pt x="1" y="127"/>
                  </a:cubicBezTo>
                  <a:cubicBezTo>
                    <a:pt x="1" y="128"/>
                    <a:pt x="2" y="129"/>
                    <a:pt x="2" y="130"/>
                  </a:cubicBezTo>
                  <a:cubicBezTo>
                    <a:pt x="2" y="131"/>
                    <a:pt x="2" y="132"/>
                    <a:pt x="2" y="133"/>
                  </a:cubicBezTo>
                  <a:cubicBezTo>
                    <a:pt x="3" y="135"/>
                    <a:pt x="3" y="136"/>
                    <a:pt x="3" y="138"/>
                  </a:cubicBezTo>
                  <a:cubicBezTo>
                    <a:pt x="3" y="138"/>
                    <a:pt x="3" y="139"/>
                    <a:pt x="4" y="140"/>
                  </a:cubicBezTo>
                  <a:cubicBezTo>
                    <a:pt x="4" y="141"/>
                    <a:pt x="4" y="143"/>
                    <a:pt x="5" y="145"/>
                  </a:cubicBezTo>
                  <a:cubicBezTo>
                    <a:pt x="5" y="145"/>
                    <a:pt x="5" y="146"/>
                    <a:pt x="5" y="146"/>
                  </a:cubicBezTo>
                  <a:cubicBezTo>
                    <a:pt x="6" y="148"/>
                    <a:pt x="6" y="150"/>
                    <a:pt x="7" y="152"/>
                  </a:cubicBezTo>
                  <a:cubicBezTo>
                    <a:pt x="7" y="152"/>
                    <a:pt x="7" y="152"/>
                    <a:pt x="7" y="152"/>
                  </a:cubicBezTo>
                  <a:cubicBezTo>
                    <a:pt x="8" y="154"/>
                    <a:pt x="9" y="156"/>
                    <a:pt x="9" y="158"/>
                  </a:cubicBezTo>
                  <a:cubicBezTo>
                    <a:pt x="9" y="158"/>
                    <a:pt x="9" y="158"/>
                    <a:pt x="9" y="158"/>
                  </a:cubicBezTo>
                  <a:cubicBezTo>
                    <a:pt x="9" y="158"/>
                    <a:pt x="9" y="158"/>
                    <a:pt x="9" y="158"/>
                  </a:cubicBezTo>
                  <a:cubicBezTo>
                    <a:pt x="14" y="169"/>
                    <a:pt x="19" y="179"/>
                    <a:pt x="25" y="188"/>
                  </a:cubicBezTo>
                  <a:cubicBezTo>
                    <a:pt x="25" y="188"/>
                    <a:pt x="25" y="188"/>
                    <a:pt x="25" y="188"/>
                  </a:cubicBezTo>
                  <a:cubicBezTo>
                    <a:pt x="25" y="188"/>
                    <a:pt x="25" y="189"/>
                    <a:pt x="26" y="189"/>
                  </a:cubicBezTo>
                  <a:cubicBezTo>
                    <a:pt x="27" y="190"/>
                    <a:pt x="28" y="192"/>
                    <a:pt x="29" y="193"/>
                  </a:cubicBezTo>
                  <a:cubicBezTo>
                    <a:pt x="29" y="193"/>
                    <a:pt x="29" y="194"/>
                    <a:pt x="29" y="194"/>
                  </a:cubicBezTo>
                  <a:cubicBezTo>
                    <a:pt x="29" y="194"/>
                    <a:pt x="29" y="194"/>
                    <a:pt x="30" y="194"/>
                  </a:cubicBezTo>
                  <a:cubicBezTo>
                    <a:pt x="31" y="196"/>
                    <a:pt x="33" y="198"/>
                    <a:pt x="35" y="201"/>
                  </a:cubicBezTo>
                  <a:cubicBezTo>
                    <a:pt x="35" y="201"/>
                    <a:pt x="36" y="201"/>
                    <a:pt x="36" y="202"/>
                  </a:cubicBezTo>
                  <a:cubicBezTo>
                    <a:pt x="38" y="204"/>
                    <a:pt x="40" y="206"/>
                    <a:pt x="42" y="209"/>
                  </a:cubicBezTo>
                  <a:cubicBezTo>
                    <a:pt x="44" y="211"/>
                    <a:pt x="47" y="211"/>
                    <a:pt x="49" y="211"/>
                  </a:cubicBezTo>
                  <a:cubicBezTo>
                    <a:pt x="51" y="211"/>
                    <a:pt x="52" y="210"/>
                    <a:pt x="54" y="209"/>
                  </a:cubicBezTo>
                  <a:cubicBezTo>
                    <a:pt x="54" y="208"/>
                    <a:pt x="55" y="207"/>
                    <a:pt x="55" y="206"/>
                  </a:cubicBezTo>
                  <a:cubicBezTo>
                    <a:pt x="55" y="206"/>
                    <a:pt x="55" y="206"/>
                    <a:pt x="55" y="206"/>
                  </a:cubicBezTo>
                  <a:cubicBezTo>
                    <a:pt x="55" y="206"/>
                    <a:pt x="55" y="206"/>
                    <a:pt x="56" y="205"/>
                  </a:cubicBezTo>
                  <a:cubicBezTo>
                    <a:pt x="56" y="205"/>
                    <a:pt x="56" y="204"/>
                    <a:pt x="56" y="203"/>
                  </a:cubicBezTo>
                  <a:cubicBezTo>
                    <a:pt x="56" y="201"/>
                    <a:pt x="55" y="199"/>
                    <a:pt x="54" y="197"/>
                  </a:cubicBezTo>
                  <a:cubicBezTo>
                    <a:pt x="52" y="195"/>
                    <a:pt x="50" y="193"/>
                    <a:pt x="48" y="191"/>
                  </a:cubicBezTo>
                  <a:close/>
                  <a:moveTo>
                    <a:pt x="207" y="60"/>
                  </a:moveTo>
                  <a:cubicBezTo>
                    <a:pt x="158" y="60"/>
                    <a:pt x="158" y="60"/>
                    <a:pt x="158" y="60"/>
                  </a:cubicBezTo>
                  <a:cubicBezTo>
                    <a:pt x="147" y="60"/>
                    <a:pt x="138" y="69"/>
                    <a:pt x="138" y="80"/>
                  </a:cubicBezTo>
                  <a:cubicBezTo>
                    <a:pt x="138" y="439"/>
                    <a:pt x="138" y="439"/>
                    <a:pt x="138" y="439"/>
                  </a:cubicBezTo>
                  <a:cubicBezTo>
                    <a:pt x="138" y="443"/>
                    <a:pt x="142" y="447"/>
                    <a:pt x="146" y="447"/>
                  </a:cubicBezTo>
                  <a:cubicBezTo>
                    <a:pt x="151" y="447"/>
                    <a:pt x="154" y="443"/>
                    <a:pt x="154" y="439"/>
                  </a:cubicBezTo>
                  <a:cubicBezTo>
                    <a:pt x="154" y="420"/>
                    <a:pt x="154" y="420"/>
                    <a:pt x="154" y="420"/>
                  </a:cubicBezTo>
                  <a:cubicBezTo>
                    <a:pt x="211" y="363"/>
                    <a:pt x="211" y="363"/>
                    <a:pt x="211" y="363"/>
                  </a:cubicBezTo>
                  <a:cubicBezTo>
                    <a:pt x="211" y="439"/>
                    <a:pt x="211" y="439"/>
                    <a:pt x="211" y="439"/>
                  </a:cubicBezTo>
                  <a:cubicBezTo>
                    <a:pt x="211" y="443"/>
                    <a:pt x="215" y="447"/>
                    <a:pt x="219" y="447"/>
                  </a:cubicBezTo>
                  <a:cubicBezTo>
                    <a:pt x="223" y="447"/>
                    <a:pt x="227" y="443"/>
                    <a:pt x="227" y="439"/>
                  </a:cubicBezTo>
                  <a:cubicBezTo>
                    <a:pt x="227" y="80"/>
                    <a:pt x="227" y="80"/>
                    <a:pt x="227" y="80"/>
                  </a:cubicBezTo>
                  <a:cubicBezTo>
                    <a:pt x="227" y="69"/>
                    <a:pt x="218" y="60"/>
                    <a:pt x="207" y="60"/>
                  </a:cubicBezTo>
                  <a:close/>
                  <a:moveTo>
                    <a:pt x="154" y="80"/>
                  </a:moveTo>
                  <a:cubicBezTo>
                    <a:pt x="154" y="78"/>
                    <a:pt x="156" y="76"/>
                    <a:pt x="158" y="76"/>
                  </a:cubicBezTo>
                  <a:cubicBezTo>
                    <a:pt x="198" y="76"/>
                    <a:pt x="198" y="76"/>
                    <a:pt x="198" y="76"/>
                  </a:cubicBezTo>
                  <a:cubicBezTo>
                    <a:pt x="154" y="120"/>
                    <a:pt x="154" y="120"/>
                    <a:pt x="154" y="120"/>
                  </a:cubicBezTo>
                  <a:lnTo>
                    <a:pt x="154" y="80"/>
                  </a:lnTo>
                  <a:close/>
                  <a:moveTo>
                    <a:pt x="154" y="155"/>
                  </a:moveTo>
                  <a:cubicBezTo>
                    <a:pt x="207" y="207"/>
                    <a:pt x="207" y="207"/>
                    <a:pt x="207" y="207"/>
                  </a:cubicBezTo>
                  <a:cubicBezTo>
                    <a:pt x="154" y="260"/>
                    <a:pt x="154" y="260"/>
                    <a:pt x="154" y="260"/>
                  </a:cubicBezTo>
                  <a:lnTo>
                    <a:pt x="154" y="155"/>
                  </a:lnTo>
                  <a:close/>
                  <a:moveTo>
                    <a:pt x="154" y="397"/>
                  </a:moveTo>
                  <a:cubicBezTo>
                    <a:pt x="154" y="294"/>
                    <a:pt x="154" y="294"/>
                    <a:pt x="154" y="294"/>
                  </a:cubicBezTo>
                  <a:cubicBezTo>
                    <a:pt x="206" y="346"/>
                    <a:pt x="206" y="346"/>
                    <a:pt x="206" y="346"/>
                  </a:cubicBezTo>
                  <a:lnTo>
                    <a:pt x="154" y="397"/>
                  </a:lnTo>
                  <a:close/>
                  <a:moveTo>
                    <a:pt x="211" y="328"/>
                  </a:moveTo>
                  <a:cubicBezTo>
                    <a:pt x="160" y="277"/>
                    <a:pt x="160" y="277"/>
                    <a:pt x="160" y="277"/>
                  </a:cubicBezTo>
                  <a:cubicBezTo>
                    <a:pt x="211" y="226"/>
                    <a:pt x="211" y="226"/>
                    <a:pt x="211" y="226"/>
                  </a:cubicBezTo>
                  <a:lnTo>
                    <a:pt x="211" y="328"/>
                  </a:lnTo>
                  <a:close/>
                  <a:moveTo>
                    <a:pt x="211" y="189"/>
                  </a:moveTo>
                  <a:cubicBezTo>
                    <a:pt x="159" y="137"/>
                    <a:pt x="159" y="137"/>
                    <a:pt x="159" y="137"/>
                  </a:cubicBezTo>
                  <a:cubicBezTo>
                    <a:pt x="211" y="86"/>
                    <a:pt x="211" y="86"/>
                    <a:pt x="211" y="86"/>
                  </a:cubicBezTo>
                  <a:lnTo>
                    <a:pt x="211" y="189"/>
                  </a:lnTo>
                  <a:close/>
                  <a:moveTo>
                    <a:pt x="107" y="58"/>
                  </a:moveTo>
                  <a:cubicBezTo>
                    <a:pt x="103" y="58"/>
                    <a:pt x="99" y="62"/>
                    <a:pt x="99" y="66"/>
                  </a:cubicBezTo>
                  <a:cubicBezTo>
                    <a:pt x="99" y="144"/>
                    <a:pt x="99" y="144"/>
                    <a:pt x="99" y="144"/>
                  </a:cubicBezTo>
                  <a:cubicBezTo>
                    <a:pt x="99" y="148"/>
                    <a:pt x="103" y="152"/>
                    <a:pt x="107" y="152"/>
                  </a:cubicBezTo>
                  <a:cubicBezTo>
                    <a:pt x="111" y="152"/>
                    <a:pt x="115" y="148"/>
                    <a:pt x="115" y="144"/>
                  </a:cubicBezTo>
                  <a:cubicBezTo>
                    <a:pt x="115" y="66"/>
                    <a:pt x="115" y="66"/>
                    <a:pt x="115" y="66"/>
                  </a:cubicBezTo>
                  <a:cubicBezTo>
                    <a:pt x="115" y="62"/>
                    <a:pt x="111" y="58"/>
                    <a:pt x="107" y="58"/>
                  </a:cubicBezTo>
                  <a:close/>
                  <a:moveTo>
                    <a:pt x="320" y="28"/>
                  </a:moveTo>
                  <a:cubicBezTo>
                    <a:pt x="322" y="29"/>
                    <a:pt x="323" y="31"/>
                    <a:pt x="324" y="33"/>
                  </a:cubicBezTo>
                  <a:cubicBezTo>
                    <a:pt x="327" y="36"/>
                    <a:pt x="332" y="37"/>
                    <a:pt x="335" y="35"/>
                  </a:cubicBezTo>
                  <a:cubicBezTo>
                    <a:pt x="339" y="32"/>
                    <a:pt x="340" y="27"/>
                    <a:pt x="337" y="23"/>
                  </a:cubicBezTo>
                  <a:cubicBezTo>
                    <a:pt x="336" y="22"/>
                    <a:pt x="335" y="20"/>
                    <a:pt x="333" y="18"/>
                  </a:cubicBezTo>
                  <a:cubicBezTo>
                    <a:pt x="329" y="13"/>
                    <a:pt x="325" y="8"/>
                    <a:pt x="320" y="3"/>
                  </a:cubicBezTo>
                  <a:cubicBezTo>
                    <a:pt x="317" y="0"/>
                    <a:pt x="312" y="0"/>
                    <a:pt x="309" y="3"/>
                  </a:cubicBezTo>
                  <a:cubicBezTo>
                    <a:pt x="307" y="4"/>
                    <a:pt x="306" y="7"/>
                    <a:pt x="306" y="9"/>
                  </a:cubicBezTo>
                  <a:cubicBezTo>
                    <a:pt x="306" y="11"/>
                    <a:pt x="307" y="13"/>
                    <a:pt x="309" y="14"/>
                  </a:cubicBezTo>
                  <a:cubicBezTo>
                    <a:pt x="313" y="18"/>
                    <a:pt x="317" y="23"/>
                    <a:pt x="320" y="28"/>
                  </a:cubicBezTo>
                  <a:close/>
                  <a:moveTo>
                    <a:pt x="257" y="59"/>
                  </a:moveTo>
                  <a:cubicBezTo>
                    <a:pt x="252" y="59"/>
                    <a:pt x="249" y="63"/>
                    <a:pt x="249" y="67"/>
                  </a:cubicBezTo>
                  <a:cubicBezTo>
                    <a:pt x="249" y="145"/>
                    <a:pt x="249" y="145"/>
                    <a:pt x="249" y="145"/>
                  </a:cubicBezTo>
                  <a:cubicBezTo>
                    <a:pt x="249" y="149"/>
                    <a:pt x="252" y="153"/>
                    <a:pt x="257" y="153"/>
                  </a:cubicBezTo>
                  <a:cubicBezTo>
                    <a:pt x="261" y="153"/>
                    <a:pt x="265" y="149"/>
                    <a:pt x="265" y="145"/>
                  </a:cubicBezTo>
                  <a:cubicBezTo>
                    <a:pt x="265" y="67"/>
                    <a:pt x="265" y="67"/>
                    <a:pt x="265" y="67"/>
                  </a:cubicBezTo>
                  <a:cubicBezTo>
                    <a:pt x="265" y="63"/>
                    <a:pt x="261" y="59"/>
                    <a:pt x="257" y="59"/>
                  </a:cubicBezTo>
                  <a:close/>
                  <a:moveTo>
                    <a:pt x="291" y="32"/>
                  </a:moveTo>
                  <a:cubicBezTo>
                    <a:pt x="288" y="29"/>
                    <a:pt x="283" y="29"/>
                    <a:pt x="279" y="32"/>
                  </a:cubicBezTo>
                  <a:cubicBezTo>
                    <a:pt x="278" y="34"/>
                    <a:pt x="277" y="36"/>
                    <a:pt x="277" y="38"/>
                  </a:cubicBezTo>
                  <a:cubicBezTo>
                    <a:pt x="277" y="40"/>
                    <a:pt x="278" y="42"/>
                    <a:pt x="279" y="44"/>
                  </a:cubicBezTo>
                  <a:cubicBezTo>
                    <a:pt x="297" y="61"/>
                    <a:pt x="305" y="83"/>
                    <a:pt x="305" y="106"/>
                  </a:cubicBezTo>
                  <a:cubicBezTo>
                    <a:pt x="305" y="128"/>
                    <a:pt x="297" y="151"/>
                    <a:pt x="279" y="168"/>
                  </a:cubicBezTo>
                  <a:cubicBezTo>
                    <a:pt x="279" y="168"/>
                    <a:pt x="279" y="168"/>
                    <a:pt x="279" y="168"/>
                  </a:cubicBezTo>
                  <a:cubicBezTo>
                    <a:pt x="276" y="171"/>
                    <a:pt x="276" y="176"/>
                    <a:pt x="279" y="179"/>
                  </a:cubicBezTo>
                  <a:cubicBezTo>
                    <a:pt x="283" y="182"/>
                    <a:pt x="288" y="182"/>
                    <a:pt x="291" y="179"/>
                  </a:cubicBezTo>
                  <a:cubicBezTo>
                    <a:pt x="311" y="159"/>
                    <a:pt x="321" y="132"/>
                    <a:pt x="321" y="106"/>
                  </a:cubicBezTo>
                  <a:cubicBezTo>
                    <a:pt x="321" y="79"/>
                    <a:pt x="311" y="53"/>
                    <a:pt x="291" y="32"/>
                  </a:cubicBezTo>
                  <a:close/>
                  <a:moveTo>
                    <a:pt x="353" y="53"/>
                  </a:moveTo>
                  <a:cubicBezTo>
                    <a:pt x="351" y="49"/>
                    <a:pt x="347" y="47"/>
                    <a:pt x="343" y="49"/>
                  </a:cubicBezTo>
                  <a:cubicBezTo>
                    <a:pt x="338" y="50"/>
                    <a:pt x="336" y="55"/>
                    <a:pt x="338" y="59"/>
                  </a:cubicBezTo>
                  <a:cubicBezTo>
                    <a:pt x="344" y="74"/>
                    <a:pt x="347" y="90"/>
                    <a:pt x="347" y="106"/>
                  </a:cubicBezTo>
                  <a:cubicBezTo>
                    <a:pt x="347" y="140"/>
                    <a:pt x="333" y="173"/>
                    <a:pt x="309" y="197"/>
                  </a:cubicBezTo>
                  <a:cubicBezTo>
                    <a:pt x="307" y="199"/>
                    <a:pt x="306" y="201"/>
                    <a:pt x="306" y="203"/>
                  </a:cubicBezTo>
                  <a:cubicBezTo>
                    <a:pt x="306" y="205"/>
                    <a:pt x="307" y="207"/>
                    <a:pt x="309" y="209"/>
                  </a:cubicBezTo>
                  <a:cubicBezTo>
                    <a:pt x="312" y="212"/>
                    <a:pt x="317" y="212"/>
                    <a:pt x="320" y="209"/>
                  </a:cubicBezTo>
                  <a:cubicBezTo>
                    <a:pt x="348" y="181"/>
                    <a:pt x="363" y="145"/>
                    <a:pt x="363" y="106"/>
                  </a:cubicBezTo>
                  <a:cubicBezTo>
                    <a:pt x="363" y="88"/>
                    <a:pt x="359" y="70"/>
                    <a:pt x="353" y="53"/>
                  </a:cubicBezTo>
                  <a:close/>
                </a:path>
              </a:pathLst>
            </a:custGeom>
            <a:solidFill>
              <a:srgbClr val="433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
              <a:extLst>
                <a:ext uri="{FF2B5EF4-FFF2-40B4-BE49-F238E27FC236}">
                  <a16:creationId xmlns="" xmlns:a16="http://schemas.microsoft.com/office/drawing/2014/main" id="{E974BB6D-0766-4F64-AD43-54F3A1079FE6}"/>
                </a:ext>
              </a:extLst>
            </p:cNvPr>
            <p:cNvSpPr>
              <a:spLocks noChangeAspect="1" noEditPoints="1"/>
            </p:cNvSpPr>
            <p:nvPr/>
          </p:nvSpPr>
          <p:spPr bwMode="auto">
            <a:xfrm>
              <a:off x="1991265" y="3125432"/>
              <a:ext cx="255641" cy="314635"/>
            </a:xfrm>
            <a:custGeom>
              <a:avLst/>
              <a:gdLst>
                <a:gd name="T0" fmla="*/ 72 w 363"/>
                <a:gd name="T1" fmla="*/ 32 h 447"/>
                <a:gd name="T2" fmla="*/ 83 w 363"/>
                <a:gd name="T3" fmla="*/ 179 h 447"/>
                <a:gd name="T4" fmla="*/ 57 w 363"/>
                <a:gd name="T5" fmla="*/ 106 h 447"/>
                <a:gd name="T6" fmla="*/ 47 w 363"/>
                <a:gd name="T7" fmla="*/ 190 h 447"/>
                <a:gd name="T8" fmla="*/ 24 w 363"/>
                <a:gd name="T9" fmla="*/ 152 h 447"/>
                <a:gd name="T10" fmla="*/ 20 w 363"/>
                <a:gd name="T11" fmla="*/ 140 h 447"/>
                <a:gd name="T12" fmla="*/ 17 w 363"/>
                <a:gd name="T13" fmla="*/ 127 h 447"/>
                <a:gd name="T14" fmla="*/ 16 w 363"/>
                <a:gd name="T15" fmla="*/ 114 h 447"/>
                <a:gd name="T16" fmla="*/ 16 w 363"/>
                <a:gd name="T17" fmla="*/ 106 h 447"/>
                <a:gd name="T18" fmla="*/ 17 w 363"/>
                <a:gd name="T19" fmla="*/ 91 h 447"/>
                <a:gd name="T20" fmla="*/ 19 w 363"/>
                <a:gd name="T21" fmla="*/ 78 h 447"/>
                <a:gd name="T22" fmla="*/ 22 w 363"/>
                <a:gd name="T23" fmla="*/ 65 h 447"/>
                <a:gd name="T24" fmla="*/ 42 w 363"/>
                <a:gd name="T25" fmla="*/ 28 h 447"/>
                <a:gd name="T26" fmla="*/ 54 w 363"/>
                <a:gd name="T27" fmla="*/ 14 h 447"/>
                <a:gd name="T28" fmla="*/ 55 w 363"/>
                <a:gd name="T29" fmla="*/ 6 h 447"/>
                <a:gd name="T30" fmla="*/ 36 w 363"/>
                <a:gd name="T31" fmla="*/ 10 h 447"/>
                <a:gd name="T32" fmla="*/ 29 w 363"/>
                <a:gd name="T33" fmla="*/ 18 h 447"/>
                <a:gd name="T34" fmla="*/ 9 w 363"/>
                <a:gd name="T35" fmla="*/ 53 h 447"/>
                <a:gd name="T36" fmla="*/ 7 w 363"/>
                <a:gd name="T37" fmla="*/ 60 h 447"/>
                <a:gd name="T38" fmla="*/ 3 w 363"/>
                <a:gd name="T39" fmla="*/ 74 h 447"/>
                <a:gd name="T40" fmla="*/ 1 w 363"/>
                <a:gd name="T41" fmla="*/ 89 h 447"/>
                <a:gd name="T42" fmla="*/ 0 w 363"/>
                <a:gd name="T43" fmla="*/ 106 h 447"/>
                <a:gd name="T44" fmla="*/ 0 w 363"/>
                <a:gd name="T45" fmla="*/ 113 h 447"/>
                <a:gd name="T46" fmla="*/ 1 w 363"/>
                <a:gd name="T47" fmla="*/ 127 h 447"/>
                <a:gd name="T48" fmla="*/ 4 w 363"/>
                <a:gd name="T49" fmla="*/ 140 h 447"/>
                <a:gd name="T50" fmla="*/ 7 w 363"/>
                <a:gd name="T51" fmla="*/ 152 h 447"/>
                <a:gd name="T52" fmla="*/ 25 w 363"/>
                <a:gd name="T53" fmla="*/ 188 h 447"/>
                <a:gd name="T54" fmla="*/ 29 w 363"/>
                <a:gd name="T55" fmla="*/ 194 h 447"/>
                <a:gd name="T56" fmla="*/ 42 w 363"/>
                <a:gd name="T57" fmla="*/ 209 h 447"/>
                <a:gd name="T58" fmla="*/ 55 w 363"/>
                <a:gd name="T59" fmla="*/ 206 h 447"/>
                <a:gd name="T60" fmla="*/ 48 w 363"/>
                <a:gd name="T61" fmla="*/ 191 h 447"/>
                <a:gd name="T62" fmla="*/ 138 w 363"/>
                <a:gd name="T63" fmla="*/ 439 h 447"/>
                <a:gd name="T64" fmla="*/ 211 w 363"/>
                <a:gd name="T65" fmla="*/ 363 h 447"/>
                <a:gd name="T66" fmla="*/ 227 w 363"/>
                <a:gd name="T67" fmla="*/ 80 h 447"/>
                <a:gd name="T68" fmla="*/ 198 w 363"/>
                <a:gd name="T69" fmla="*/ 76 h 447"/>
                <a:gd name="T70" fmla="*/ 207 w 363"/>
                <a:gd name="T71" fmla="*/ 207 h 447"/>
                <a:gd name="T72" fmla="*/ 154 w 363"/>
                <a:gd name="T73" fmla="*/ 294 h 447"/>
                <a:gd name="T74" fmla="*/ 160 w 363"/>
                <a:gd name="T75" fmla="*/ 277 h 447"/>
                <a:gd name="T76" fmla="*/ 159 w 363"/>
                <a:gd name="T77" fmla="*/ 137 h 447"/>
                <a:gd name="T78" fmla="*/ 99 w 363"/>
                <a:gd name="T79" fmla="*/ 66 h 447"/>
                <a:gd name="T80" fmla="*/ 115 w 363"/>
                <a:gd name="T81" fmla="*/ 66 h 447"/>
                <a:gd name="T82" fmla="*/ 335 w 363"/>
                <a:gd name="T83" fmla="*/ 35 h 447"/>
                <a:gd name="T84" fmla="*/ 309 w 363"/>
                <a:gd name="T85" fmla="*/ 3 h 447"/>
                <a:gd name="T86" fmla="*/ 257 w 363"/>
                <a:gd name="T87" fmla="*/ 59 h 447"/>
                <a:gd name="T88" fmla="*/ 265 w 363"/>
                <a:gd name="T89" fmla="*/ 145 h 447"/>
                <a:gd name="T90" fmla="*/ 279 w 363"/>
                <a:gd name="T91" fmla="*/ 32 h 447"/>
                <a:gd name="T92" fmla="*/ 279 w 363"/>
                <a:gd name="T93" fmla="*/ 168 h 447"/>
                <a:gd name="T94" fmla="*/ 321 w 363"/>
                <a:gd name="T95" fmla="*/ 106 h 447"/>
                <a:gd name="T96" fmla="*/ 338 w 363"/>
                <a:gd name="T97" fmla="*/ 59 h 447"/>
                <a:gd name="T98" fmla="*/ 309 w 363"/>
                <a:gd name="T99" fmla="*/ 209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3" h="447">
                  <a:moveTo>
                    <a:pt x="85" y="38"/>
                  </a:moveTo>
                  <a:cubicBezTo>
                    <a:pt x="85" y="38"/>
                    <a:pt x="85" y="38"/>
                    <a:pt x="85" y="38"/>
                  </a:cubicBezTo>
                  <a:cubicBezTo>
                    <a:pt x="85" y="36"/>
                    <a:pt x="84" y="34"/>
                    <a:pt x="83" y="32"/>
                  </a:cubicBezTo>
                  <a:cubicBezTo>
                    <a:pt x="80" y="29"/>
                    <a:pt x="75" y="29"/>
                    <a:pt x="72" y="32"/>
                  </a:cubicBezTo>
                  <a:cubicBezTo>
                    <a:pt x="51" y="53"/>
                    <a:pt x="41" y="79"/>
                    <a:pt x="41" y="106"/>
                  </a:cubicBezTo>
                  <a:cubicBezTo>
                    <a:pt x="41" y="106"/>
                    <a:pt x="41" y="106"/>
                    <a:pt x="41" y="106"/>
                  </a:cubicBezTo>
                  <a:cubicBezTo>
                    <a:pt x="41" y="132"/>
                    <a:pt x="51" y="159"/>
                    <a:pt x="72" y="179"/>
                  </a:cubicBezTo>
                  <a:cubicBezTo>
                    <a:pt x="75" y="182"/>
                    <a:pt x="80" y="182"/>
                    <a:pt x="83" y="179"/>
                  </a:cubicBezTo>
                  <a:cubicBezTo>
                    <a:pt x="84" y="178"/>
                    <a:pt x="85" y="176"/>
                    <a:pt x="85" y="174"/>
                  </a:cubicBezTo>
                  <a:cubicBezTo>
                    <a:pt x="85" y="174"/>
                    <a:pt x="85" y="174"/>
                    <a:pt x="85" y="174"/>
                  </a:cubicBezTo>
                  <a:cubicBezTo>
                    <a:pt x="85" y="172"/>
                    <a:pt x="84" y="169"/>
                    <a:pt x="83" y="168"/>
                  </a:cubicBezTo>
                  <a:cubicBezTo>
                    <a:pt x="66" y="151"/>
                    <a:pt x="57" y="128"/>
                    <a:pt x="57" y="106"/>
                  </a:cubicBezTo>
                  <a:cubicBezTo>
                    <a:pt x="57" y="83"/>
                    <a:pt x="66" y="61"/>
                    <a:pt x="83" y="44"/>
                  </a:cubicBezTo>
                  <a:cubicBezTo>
                    <a:pt x="84" y="42"/>
                    <a:pt x="85" y="40"/>
                    <a:pt x="85" y="38"/>
                  </a:cubicBezTo>
                  <a:close/>
                  <a:moveTo>
                    <a:pt x="48" y="191"/>
                  </a:moveTo>
                  <a:cubicBezTo>
                    <a:pt x="48" y="191"/>
                    <a:pt x="47" y="191"/>
                    <a:pt x="47" y="190"/>
                  </a:cubicBezTo>
                  <a:cubicBezTo>
                    <a:pt x="45" y="188"/>
                    <a:pt x="44" y="186"/>
                    <a:pt x="42" y="184"/>
                  </a:cubicBezTo>
                  <a:cubicBezTo>
                    <a:pt x="42" y="184"/>
                    <a:pt x="42" y="184"/>
                    <a:pt x="42" y="184"/>
                  </a:cubicBezTo>
                  <a:cubicBezTo>
                    <a:pt x="41" y="182"/>
                    <a:pt x="40" y="181"/>
                    <a:pt x="39" y="180"/>
                  </a:cubicBezTo>
                  <a:cubicBezTo>
                    <a:pt x="33" y="171"/>
                    <a:pt x="28" y="162"/>
                    <a:pt x="24" y="152"/>
                  </a:cubicBezTo>
                  <a:cubicBezTo>
                    <a:pt x="24" y="151"/>
                    <a:pt x="23" y="149"/>
                    <a:pt x="23" y="148"/>
                  </a:cubicBezTo>
                  <a:cubicBezTo>
                    <a:pt x="22" y="147"/>
                    <a:pt x="22" y="147"/>
                    <a:pt x="22" y="146"/>
                  </a:cubicBezTo>
                  <a:cubicBezTo>
                    <a:pt x="22" y="145"/>
                    <a:pt x="21" y="143"/>
                    <a:pt x="21" y="142"/>
                  </a:cubicBezTo>
                  <a:cubicBezTo>
                    <a:pt x="21" y="141"/>
                    <a:pt x="20" y="141"/>
                    <a:pt x="20" y="140"/>
                  </a:cubicBezTo>
                  <a:cubicBezTo>
                    <a:pt x="20" y="139"/>
                    <a:pt x="20" y="137"/>
                    <a:pt x="19" y="136"/>
                  </a:cubicBezTo>
                  <a:cubicBezTo>
                    <a:pt x="19" y="135"/>
                    <a:pt x="19" y="135"/>
                    <a:pt x="19" y="134"/>
                  </a:cubicBezTo>
                  <a:cubicBezTo>
                    <a:pt x="18" y="133"/>
                    <a:pt x="18" y="131"/>
                    <a:pt x="18" y="130"/>
                  </a:cubicBezTo>
                  <a:cubicBezTo>
                    <a:pt x="18" y="129"/>
                    <a:pt x="18" y="128"/>
                    <a:pt x="17" y="127"/>
                  </a:cubicBezTo>
                  <a:cubicBezTo>
                    <a:pt x="17" y="126"/>
                    <a:pt x="17" y="125"/>
                    <a:pt x="17" y="124"/>
                  </a:cubicBezTo>
                  <a:cubicBezTo>
                    <a:pt x="17" y="123"/>
                    <a:pt x="17" y="122"/>
                    <a:pt x="17" y="121"/>
                  </a:cubicBezTo>
                  <a:cubicBezTo>
                    <a:pt x="16" y="120"/>
                    <a:pt x="16" y="119"/>
                    <a:pt x="16" y="118"/>
                  </a:cubicBezTo>
                  <a:cubicBezTo>
                    <a:pt x="16" y="117"/>
                    <a:pt x="16" y="116"/>
                    <a:pt x="16" y="114"/>
                  </a:cubicBezTo>
                  <a:cubicBezTo>
                    <a:pt x="16" y="113"/>
                    <a:pt x="16" y="113"/>
                    <a:pt x="16" y="112"/>
                  </a:cubicBezTo>
                  <a:cubicBezTo>
                    <a:pt x="16" y="110"/>
                    <a:pt x="16" y="108"/>
                    <a:pt x="16" y="106"/>
                  </a:cubicBezTo>
                  <a:cubicBezTo>
                    <a:pt x="16" y="106"/>
                    <a:pt x="16" y="106"/>
                    <a:pt x="16" y="106"/>
                  </a:cubicBezTo>
                  <a:cubicBezTo>
                    <a:pt x="16" y="106"/>
                    <a:pt x="16" y="106"/>
                    <a:pt x="16" y="106"/>
                  </a:cubicBezTo>
                  <a:cubicBezTo>
                    <a:pt x="16" y="104"/>
                    <a:pt x="16" y="102"/>
                    <a:pt x="16" y="100"/>
                  </a:cubicBezTo>
                  <a:cubicBezTo>
                    <a:pt x="16" y="99"/>
                    <a:pt x="16" y="98"/>
                    <a:pt x="16" y="97"/>
                  </a:cubicBezTo>
                  <a:cubicBezTo>
                    <a:pt x="16" y="96"/>
                    <a:pt x="16" y="95"/>
                    <a:pt x="16" y="93"/>
                  </a:cubicBezTo>
                  <a:cubicBezTo>
                    <a:pt x="16" y="92"/>
                    <a:pt x="16" y="92"/>
                    <a:pt x="17" y="91"/>
                  </a:cubicBezTo>
                  <a:cubicBezTo>
                    <a:pt x="17" y="90"/>
                    <a:pt x="17" y="88"/>
                    <a:pt x="17" y="87"/>
                  </a:cubicBezTo>
                  <a:cubicBezTo>
                    <a:pt x="17" y="86"/>
                    <a:pt x="17" y="85"/>
                    <a:pt x="17" y="84"/>
                  </a:cubicBezTo>
                  <a:cubicBezTo>
                    <a:pt x="18" y="83"/>
                    <a:pt x="18" y="82"/>
                    <a:pt x="18" y="81"/>
                  </a:cubicBezTo>
                  <a:cubicBezTo>
                    <a:pt x="18" y="80"/>
                    <a:pt x="18" y="79"/>
                    <a:pt x="19" y="78"/>
                  </a:cubicBezTo>
                  <a:cubicBezTo>
                    <a:pt x="19" y="77"/>
                    <a:pt x="19" y="76"/>
                    <a:pt x="19" y="75"/>
                  </a:cubicBezTo>
                  <a:cubicBezTo>
                    <a:pt x="20" y="74"/>
                    <a:pt x="20" y="73"/>
                    <a:pt x="20" y="71"/>
                  </a:cubicBezTo>
                  <a:cubicBezTo>
                    <a:pt x="20" y="71"/>
                    <a:pt x="21" y="70"/>
                    <a:pt x="21" y="70"/>
                  </a:cubicBezTo>
                  <a:cubicBezTo>
                    <a:pt x="21" y="68"/>
                    <a:pt x="22" y="67"/>
                    <a:pt x="22" y="65"/>
                  </a:cubicBezTo>
                  <a:cubicBezTo>
                    <a:pt x="22" y="65"/>
                    <a:pt x="22" y="65"/>
                    <a:pt x="23" y="64"/>
                  </a:cubicBezTo>
                  <a:cubicBezTo>
                    <a:pt x="23" y="63"/>
                    <a:pt x="24" y="61"/>
                    <a:pt x="24" y="60"/>
                  </a:cubicBezTo>
                  <a:cubicBezTo>
                    <a:pt x="28" y="50"/>
                    <a:pt x="33" y="40"/>
                    <a:pt x="39" y="32"/>
                  </a:cubicBezTo>
                  <a:cubicBezTo>
                    <a:pt x="40" y="30"/>
                    <a:pt x="41" y="29"/>
                    <a:pt x="42" y="28"/>
                  </a:cubicBezTo>
                  <a:cubicBezTo>
                    <a:pt x="42" y="28"/>
                    <a:pt x="42" y="27"/>
                    <a:pt x="42" y="27"/>
                  </a:cubicBezTo>
                  <a:cubicBezTo>
                    <a:pt x="44" y="25"/>
                    <a:pt x="45" y="23"/>
                    <a:pt x="47" y="21"/>
                  </a:cubicBezTo>
                  <a:cubicBezTo>
                    <a:pt x="47" y="21"/>
                    <a:pt x="48" y="21"/>
                    <a:pt x="48" y="20"/>
                  </a:cubicBezTo>
                  <a:cubicBezTo>
                    <a:pt x="50" y="18"/>
                    <a:pt x="52" y="16"/>
                    <a:pt x="54" y="14"/>
                  </a:cubicBezTo>
                  <a:cubicBezTo>
                    <a:pt x="55" y="13"/>
                    <a:pt x="56" y="11"/>
                    <a:pt x="56" y="9"/>
                  </a:cubicBezTo>
                  <a:cubicBezTo>
                    <a:pt x="56" y="8"/>
                    <a:pt x="56" y="7"/>
                    <a:pt x="56" y="6"/>
                  </a:cubicBezTo>
                  <a:cubicBezTo>
                    <a:pt x="55" y="6"/>
                    <a:pt x="55" y="6"/>
                    <a:pt x="55" y="6"/>
                  </a:cubicBezTo>
                  <a:cubicBezTo>
                    <a:pt x="55" y="6"/>
                    <a:pt x="55" y="6"/>
                    <a:pt x="55" y="6"/>
                  </a:cubicBezTo>
                  <a:cubicBezTo>
                    <a:pt x="55" y="5"/>
                    <a:pt x="54" y="4"/>
                    <a:pt x="54" y="3"/>
                  </a:cubicBezTo>
                  <a:cubicBezTo>
                    <a:pt x="52" y="2"/>
                    <a:pt x="51" y="1"/>
                    <a:pt x="49" y="1"/>
                  </a:cubicBezTo>
                  <a:cubicBezTo>
                    <a:pt x="47" y="0"/>
                    <a:pt x="44" y="1"/>
                    <a:pt x="42" y="3"/>
                  </a:cubicBezTo>
                  <a:cubicBezTo>
                    <a:pt x="40" y="5"/>
                    <a:pt x="38" y="7"/>
                    <a:pt x="36" y="10"/>
                  </a:cubicBezTo>
                  <a:cubicBezTo>
                    <a:pt x="36" y="10"/>
                    <a:pt x="35" y="11"/>
                    <a:pt x="35" y="11"/>
                  </a:cubicBezTo>
                  <a:cubicBezTo>
                    <a:pt x="33" y="13"/>
                    <a:pt x="31" y="15"/>
                    <a:pt x="30" y="17"/>
                  </a:cubicBezTo>
                  <a:cubicBezTo>
                    <a:pt x="29" y="18"/>
                    <a:pt x="29" y="18"/>
                    <a:pt x="29" y="18"/>
                  </a:cubicBezTo>
                  <a:cubicBezTo>
                    <a:pt x="29" y="18"/>
                    <a:pt x="29" y="18"/>
                    <a:pt x="29" y="18"/>
                  </a:cubicBezTo>
                  <a:cubicBezTo>
                    <a:pt x="28" y="20"/>
                    <a:pt x="27" y="21"/>
                    <a:pt x="26" y="23"/>
                  </a:cubicBezTo>
                  <a:cubicBezTo>
                    <a:pt x="25" y="23"/>
                    <a:pt x="25" y="23"/>
                    <a:pt x="25" y="23"/>
                  </a:cubicBezTo>
                  <a:cubicBezTo>
                    <a:pt x="25" y="23"/>
                    <a:pt x="25" y="23"/>
                    <a:pt x="25" y="23"/>
                  </a:cubicBezTo>
                  <a:cubicBezTo>
                    <a:pt x="19" y="33"/>
                    <a:pt x="14" y="43"/>
                    <a:pt x="9" y="53"/>
                  </a:cubicBezTo>
                  <a:cubicBezTo>
                    <a:pt x="9" y="53"/>
                    <a:pt x="9" y="53"/>
                    <a:pt x="9" y="53"/>
                  </a:cubicBezTo>
                  <a:cubicBezTo>
                    <a:pt x="9" y="53"/>
                    <a:pt x="9" y="53"/>
                    <a:pt x="9" y="53"/>
                  </a:cubicBezTo>
                  <a:cubicBezTo>
                    <a:pt x="9" y="55"/>
                    <a:pt x="8" y="57"/>
                    <a:pt x="7" y="59"/>
                  </a:cubicBezTo>
                  <a:cubicBezTo>
                    <a:pt x="7" y="59"/>
                    <a:pt x="7" y="60"/>
                    <a:pt x="7" y="60"/>
                  </a:cubicBezTo>
                  <a:cubicBezTo>
                    <a:pt x="6" y="62"/>
                    <a:pt x="6" y="64"/>
                    <a:pt x="5" y="65"/>
                  </a:cubicBezTo>
                  <a:cubicBezTo>
                    <a:pt x="5" y="66"/>
                    <a:pt x="5" y="66"/>
                    <a:pt x="5" y="67"/>
                  </a:cubicBezTo>
                  <a:cubicBezTo>
                    <a:pt x="4" y="69"/>
                    <a:pt x="4" y="70"/>
                    <a:pt x="4" y="72"/>
                  </a:cubicBezTo>
                  <a:cubicBezTo>
                    <a:pt x="3" y="73"/>
                    <a:pt x="3" y="73"/>
                    <a:pt x="3" y="74"/>
                  </a:cubicBezTo>
                  <a:cubicBezTo>
                    <a:pt x="3" y="75"/>
                    <a:pt x="3" y="77"/>
                    <a:pt x="2" y="78"/>
                  </a:cubicBezTo>
                  <a:cubicBezTo>
                    <a:pt x="2" y="79"/>
                    <a:pt x="2" y="80"/>
                    <a:pt x="2" y="81"/>
                  </a:cubicBezTo>
                  <a:cubicBezTo>
                    <a:pt x="2" y="82"/>
                    <a:pt x="1" y="84"/>
                    <a:pt x="1" y="85"/>
                  </a:cubicBezTo>
                  <a:cubicBezTo>
                    <a:pt x="1" y="86"/>
                    <a:pt x="1" y="87"/>
                    <a:pt x="1" y="89"/>
                  </a:cubicBezTo>
                  <a:cubicBezTo>
                    <a:pt x="1" y="90"/>
                    <a:pt x="0" y="91"/>
                    <a:pt x="0" y="92"/>
                  </a:cubicBezTo>
                  <a:cubicBezTo>
                    <a:pt x="0" y="93"/>
                    <a:pt x="0" y="95"/>
                    <a:pt x="0" y="96"/>
                  </a:cubicBezTo>
                  <a:cubicBezTo>
                    <a:pt x="0" y="97"/>
                    <a:pt x="0" y="98"/>
                    <a:pt x="0" y="99"/>
                  </a:cubicBezTo>
                  <a:cubicBezTo>
                    <a:pt x="0" y="101"/>
                    <a:pt x="0" y="103"/>
                    <a:pt x="0" y="106"/>
                  </a:cubicBezTo>
                  <a:cubicBezTo>
                    <a:pt x="0" y="106"/>
                    <a:pt x="0" y="106"/>
                    <a:pt x="0" y="106"/>
                  </a:cubicBezTo>
                  <a:cubicBezTo>
                    <a:pt x="0" y="106"/>
                    <a:pt x="0" y="106"/>
                    <a:pt x="0" y="106"/>
                  </a:cubicBezTo>
                  <a:cubicBezTo>
                    <a:pt x="0" y="106"/>
                    <a:pt x="0" y="106"/>
                    <a:pt x="0" y="106"/>
                  </a:cubicBezTo>
                  <a:cubicBezTo>
                    <a:pt x="0" y="108"/>
                    <a:pt x="0" y="111"/>
                    <a:pt x="0" y="113"/>
                  </a:cubicBezTo>
                  <a:cubicBezTo>
                    <a:pt x="0" y="114"/>
                    <a:pt x="0" y="115"/>
                    <a:pt x="0" y="115"/>
                  </a:cubicBezTo>
                  <a:cubicBezTo>
                    <a:pt x="0" y="117"/>
                    <a:pt x="0" y="118"/>
                    <a:pt x="0" y="120"/>
                  </a:cubicBezTo>
                  <a:cubicBezTo>
                    <a:pt x="0" y="121"/>
                    <a:pt x="1" y="122"/>
                    <a:pt x="1" y="123"/>
                  </a:cubicBezTo>
                  <a:cubicBezTo>
                    <a:pt x="1" y="124"/>
                    <a:pt x="1" y="125"/>
                    <a:pt x="1" y="127"/>
                  </a:cubicBezTo>
                  <a:cubicBezTo>
                    <a:pt x="1" y="128"/>
                    <a:pt x="2" y="129"/>
                    <a:pt x="2" y="130"/>
                  </a:cubicBezTo>
                  <a:cubicBezTo>
                    <a:pt x="2" y="131"/>
                    <a:pt x="2" y="132"/>
                    <a:pt x="2" y="133"/>
                  </a:cubicBezTo>
                  <a:cubicBezTo>
                    <a:pt x="3" y="135"/>
                    <a:pt x="3" y="136"/>
                    <a:pt x="3" y="138"/>
                  </a:cubicBezTo>
                  <a:cubicBezTo>
                    <a:pt x="3" y="138"/>
                    <a:pt x="3" y="139"/>
                    <a:pt x="4" y="140"/>
                  </a:cubicBezTo>
                  <a:cubicBezTo>
                    <a:pt x="4" y="141"/>
                    <a:pt x="4" y="143"/>
                    <a:pt x="5" y="145"/>
                  </a:cubicBezTo>
                  <a:cubicBezTo>
                    <a:pt x="5" y="145"/>
                    <a:pt x="5" y="146"/>
                    <a:pt x="5" y="146"/>
                  </a:cubicBezTo>
                  <a:cubicBezTo>
                    <a:pt x="6" y="148"/>
                    <a:pt x="6" y="150"/>
                    <a:pt x="7" y="152"/>
                  </a:cubicBezTo>
                  <a:cubicBezTo>
                    <a:pt x="7" y="152"/>
                    <a:pt x="7" y="152"/>
                    <a:pt x="7" y="152"/>
                  </a:cubicBezTo>
                  <a:cubicBezTo>
                    <a:pt x="8" y="154"/>
                    <a:pt x="9" y="156"/>
                    <a:pt x="9" y="158"/>
                  </a:cubicBezTo>
                  <a:cubicBezTo>
                    <a:pt x="9" y="158"/>
                    <a:pt x="9" y="158"/>
                    <a:pt x="9" y="158"/>
                  </a:cubicBezTo>
                  <a:cubicBezTo>
                    <a:pt x="9" y="158"/>
                    <a:pt x="9" y="158"/>
                    <a:pt x="9" y="158"/>
                  </a:cubicBezTo>
                  <a:cubicBezTo>
                    <a:pt x="14" y="169"/>
                    <a:pt x="19" y="179"/>
                    <a:pt x="25" y="188"/>
                  </a:cubicBezTo>
                  <a:cubicBezTo>
                    <a:pt x="25" y="188"/>
                    <a:pt x="25" y="188"/>
                    <a:pt x="25" y="188"/>
                  </a:cubicBezTo>
                  <a:cubicBezTo>
                    <a:pt x="25" y="188"/>
                    <a:pt x="25" y="189"/>
                    <a:pt x="26" y="189"/>
                  </a:cubicBezTo>
                  <a:cubicBezTo>
                    <a:pt x="27" y="190"/>
                    <a:pt x="28" y="192"/>
                    <a:pt x="29" y="193"/>
                  </a:cubicBezTo>
                  <a:cubicBezTo>
                    <a:pt x="29" y="193"/>
                    <a:pt x="29" y="194"/>
                    <a:pt x="29" y="194"/>
                  </a:cubicBezTo>
                  <a:cubicBezTo>
                    <a:pt x="29" y="194"/>
                    <a:pt x="29" y="194"/>
                    <a:pt x="30" y="194"/>
                  </a:cubicBezTo>
                  <a:cubicBezTo>
                    <a:pt x="31" y="196"/>
                    <a:pt x="33" y="198"/>
                    <a:pt x="35" y="201"/>
                  </a:cubicBezTo>
                  <a:cubicBezTo>
                    <a:pt x="35" y="201"/>
                    <a:pt x="36" y="201"/>
                    <a:pt x="36" y="202"/>
                  </a:cubicBezTo>
                  <a:cubicBezTo>
                    <a:pt x="38" y="204"/>
                    <a:pt x="40" y="206"/>
                    <a:pt x="42" y="209"/>
                  </a:cubicBezTo>
                  <a:cubicBezTo>
                    <a:pt x="44" y="211"/>
                    <a:pt x="47" y="211"/>
                    <a:pt x="49" y="211"/>
                  </a:cubicBezTo>
                  <a:cubicBezTo>
                    <a:pt x="51" y="211"/>
                    <a:pt x="52" y="210"/>
                    <a:pt x="54" y="209"/>
                  </a:cubicBezTo>
                  <a:cubicBezTo>
                    <a:pt x="54" y="208"/>
                    <a:pt x="55" y="207"/>
                    <a:pt x="55" y="206"/>
                  </a:cubicBezTo>
                  <a:cubicBezTo>
                    <a:pt x="55" y="206"/>
                    <a:pt x="55" y="206"/>
                    <a:pt x="55" y="206"/>
                  </a:cubicBezTo>
                  <a:cubicBezTo>
                    <a:pt x="55" y="206"/>
                    <a:pt x="55" y="206"/>
                    <a:pt x="56" y="205"/>
                  </a:cubicBezTo>
                  <a:cubicBezTo>
                    <a:pt x="56" y="205"/>
                    <a:pt x="56" y="204"/>
                    <a:pt x="56" y="203"/>
                  </a:cubicBezTo>
                  <a:cubicBezTo>
                    <a:pt x="56" y="201"/>
                    <a:pt x="55" y="199"/>
                    <a:pt x="54" y="197"/>
                  </a:cubicBezTo>
                  <a:cubicBezTo>
                    <a:pt x="52" y="195"/>
                    <a:pt x="50" y="193"/>
                    <a:pt x="48" y="191"/>
                  </a:cubicBezTo>
                  <a:close/>
                  <a:moveTo>
                    <a:pt x="207" y="60"/>
                  </a:moveTo>
                  <a:cubicBezTo>
                    <a:pt x="158" y="60"/>
                    <a:pt x="158" y="60"/>
                    <a:pt x="158" y="60"/>
                  </a:cubicBezTo>
                  <a:cubicBezTo>
                    <a:pt x="147" y="60"/>
                    <a:pt x="138" y="69"/>
                    <a:pt x="138" y="80"/>
                  </a:cubicBezTo>
                  <a:cubicBezTo>
                    <a:pt x="138" y="439"/>
                    <a:pt x="138" y="439"/>
                    <a:pt x="138" y="439"/>
                  </a:cubicBezTo>
                  <a:cubicBezTo>
                    <a:pt x="138" y="443"/>
                    <a:pt x="142" y="447"/>
                    <a:pt x="146" y="447"/>
                  </a:cubicBezTo>
                  <a:cubicBezTo>
                    <a:pt x="151" y="447"/>
                    <a:pt x="154" y="443"/>
                    <a:pt x="154" y="439"/>
                  </a:cubicBezTo>
                  <a:cubicBezTo>
                    <a:pt x="154" y="420"/>
                    <a:pt x="154" y="420"/>
                    <a:pt x="154" y="420"/>
                  </a:cubicBezTo>
                  <a:cubicBezTo>
                    <a:pt x="211" y="363"/>
                    <a:pt x="211" y="363"/>
                    <a:pt x="211" y="363"/>
                  </a:cubicBezTo>
                  <a:cubicBezTo>
                    <a:pt x="211" y="439"/>
                    <a:pt x="211" y="439"/>
                    <a:pt x="211" y="439"/>
                  </a:cubicBezTo>
                  <a:cubicBezTo>
                    <a:pt x="211" y="443"/>
                    <a:pt x="215" y="447"/>
                    <a:pt x="219" y="447"/>
                  </a:cubicBezTo>
                  <a:cubicBezTo>
                    <a:pt x="223" y="447"/>
                    <a:pt x="227" y="443"/>
                    <a:pt x="227" y="439"/>
                  </a:cubicBezTo>
                  <a:cubicBezTo>
                    <a:pt x="227" y="80"/>
                    <a:pt x="227" y="80"/>
                    <a:pt x="227" y="80"/>
                  </a:cubicBezTo>
                  <a:cubicBezTo>
                    <a:pt x="227" y="69"/>
                    <a:pt x="218" y="60"/>
                    <a:pt x="207" y="60"/>
                  </a:cubicBezTo>
                  <a:close/>
                  <a:moveTo>
                    <a:pt x="154" y="80"/>
                  </a:moveTo>
                  <a:cubicBezTo>
                    <a:pt x="154" y="78"/>
                    <a:pt x="156" y="76"/>
                    <a:pt x="158" y="76"/>
                  </a:cubicBezTo>
                  <a:cubicBezTo>
                    <a:pt x="198" y="76"/>
                    <a:pt x="198" y="76"/>
                    <a:pt x="198" y="76"/>
                  </a:cubicBezTo>
                  <a:cubicBezTo>
                    <a:pt x="154" y="120"/>
                    <a:pt x="154" y="120"/>
                    <a:pt x="154" y="120"/>
                  </a:cubicBezTo>
                  <a:lnTo>
                    <a:pt x="154" y="80"/>
                  </a:lnTo>
                  <a:close/>
                  <a:moveTo>
                    <a:pt x="154" y="155"/>
                  </a:moveTo>
                  <a:cubicBezTo>
                    <a:pt x="207" y="207"/>
                    <a:pt x="207" y="207"/>
                    <a:pt x="207" y="207"/>
                  </a:cubicBezTo>
                  <a:cubicBezTo>
                    <a:pt x="154" y="260"/>
                    <a:pt x="154" y="260"/>
                    <a:pt x="154" y="260"/>
                  </a:cubicBezTo>
                  <a:lnTo>
                    <a:pt x="154" y="155"/>
                  </a:lnTo>
                  <a:close/>
                  <a:moveTo>
                    <a:pt x="154" y="397"/>
                  </a:moveTo>
                  <a:cubicBezTo>
                    <a:pt x="154" y="294"/>
                    <a:pt x="154" y="294"/>
                    <a:pt x="154" y="294"/>
                  </a:cubicBezTo>
                  <a:cubicBezTo>
                    <a:pt x="206" y="346"/>
                    <a:pt x="206" y="346"/>
                    <a:pt x="206" y="346"/>
                  </a:cubicBezTo>
                  <a:lnTo>
                    <a:pt x="154" y="397"/>
                  </a:lnTo>
                  <a:close/>
                  <a:moveTo>
                    <a:pt x="211" y="328"/>
                  </a:moveTo>
                  <a:cubicBezTo>
                    <a:pt x="160" y="277"/>
                    <a:pt x="160" y="277"/>
                    <a:pt x="160" y="277"/>
                  </a:cubicBezTo>
                  <a:cubicBezTo>
                    <a:pt x="211" y="226"/>
                    <a:pt x="211" y="226"/>
                    <a:pt x="211" y="226"/>
                  </a:cubicBezTo>
                  <a:lnTo>
                    <a:pt x="211" y="328"/>
                  </a:lnTo>
                  <a:close/>
                  <a:moveTo>
                    <a:pt x="211" y="189"/>
                  </a:moveTo>
                  <a:cubicBezTo>
                    <a:pt x="159" y="137"/>
                    <a:pt x="159" y="137"/>
                    <a:pt x="159" y="137"/>
                  </a:cubicBezTo>
                  <a:cubicBezTo>
                    <a:pt x="211" y="86"/>
                    <a:pt x="211" y="86"/>
                    <a:pt x="211" y="86"/>
                  </a:cubicBezTo>
                  <a:lnTo>
                    <a:pt x="211" y="189"/>
                  </a:lnTo>
                  <a:close/>
                  <a:moveTo>
                    <a:pt x="107" y="58"/>
                  </a:moveTo>
                  <a:cubicBezTo>
                    <a:pt x="103" y="58"/>
                    <a:pt x="99" y="62"/>
                    <a:pt x="99" y="66"/>
                  </a:cubicBezTo>
                  <a:cubicBezTo>
                    <a:pt x="99" y="144"/>
                    <a:pt x="99" y="144"/>
                    <a:pt x="99" y="144"/>
                  </a:cubicBezTo>
                  <a:cubicBezTo>
                    <a:pt x="99" y="148"/>
                    <a:pt x="103" y="152"/>
                    <a:pt x="107" y="152"/>
                  </a:cubicBezTo>
                  <a:cubicBezTo>
                    <a:pt x="111" y="152"/>
                    <a:pt x="115" y="148"/>
                    <a:pt x="115" y="144"/>
                  </a:cubicBezTo>
                  <a:cubicBezTo>
                    <a:pt x="115" y="66"/>
                    <a:pt x="115" y="66"/>
                    <a:pt x="115" y="66"/>
                  </a:cubicBezTo>
                  <a:cubicBezTo>
                    <a:pt x="115" y="62"/>
                    <a:pt x="111" y="58"/>
                    <a:pt x="107" y="58"/>
                  </a:cubicBezTo>
                  <a:close/>
                  <a:moveTo>
                    <a:pt x="320" y="28"/>
                  </a:moveTo>
                  <a:cubicBezTo>
                    <a:pt x="322" y="29"/>
                    <a:pt x="323" y="31"/>
                    <a:pt x="324" y="33"/>
                  </a:cubicBezTo>
                  <a:cubicBezTo>
                    <a:pt x="327" y="36"/>
                    <a:pt x="332" y="37"/>
                    <a:pt x="335" y="35"/>
                  </a:cubicBezTo>
                  <a:cubicBezTo>
                    <a:pt x="339" y="32"/>
                    <a:pt x="340" y="27"/>
                    <a:pt x="337" y="23"/>
                  </a:cubicBezTo>
                  <a:cubicBezTo>
                    <a:pt x="336" y="22"/>
                    <a:pt x="335" y="20"/>
                    <a:pt x="333" y="18"/>
                  </a:cubicBezTo>
                  <a:cubicBezTo>
                    <a:pt x="329" y="13"/>
                    <a:pt x="325" y="8"/>
                    <a:pt x="320" y="3"/>
                  </a:cubicBezTo>
                  <a:cubicBezTo>
                    <a:pt x="317" y="0"/>
                    <a:pt x="312" y="0"/>
                    <a:pt x="309" y="3"/>
                  </a:cubicBezTo>
                  <a:cubicBezTo>
                    <a:pt x="307" y="4"/>
                    <a:pt x="306" y="7"/>
                    <a:pt x="306" y="9"/>
                  </a:cubicBezTo>
                  <a:cubicBezTo>
                    <a:pt x="306" y="11"/>
                    <a:pt x="307" y="13"/>
                    <a:pt x="309" y="14"/>
                  </a:cubicBezTo>
                  <a:cubicBezTo>
                    <a:pt x="313" y="18"/>
                    <a:pt x="317" y="23"/>
                    <a:pt x="320" y="28"/>
                  </a:cubicBezTo>
                  <a:close/>
                  <a:moveTo>
                    <a:pt x="257" y="59"/>
                  </a:moveTo>
                  <a:cubicBezTo>
                    <a:pt x="252" y="59"/>
                    <a:pt x="249" y="63"/>
                    <a:pt x="249" y="67"/>
                  </a:cubicBezTo>
                  <a:cubicBezTo>
                    <a:pt x="249" y="145"/>
                    <a:pt x="249" y="145"/>
                    <a:pt x="249" y="145"/>
                  </a:cubicBezTo>
                  <a:cubicBezTo>
                    <a:pt x="249" y="149"/>
                    <a:pt x="252" y="153"/>
                    <a:pt x="257" y="153"/>
                  </a:cubicBezTo>
                  <a:cubicBezTo>
                    <a:pt x="261" y="153"/>
                    <a:pt x="265" y="149"/>
                    <a:pt x="265" y="145"/>
                  </a:cubicBezTo>
                  <a:cubicBezTo>
                    <a:pt x="265" y="67"/>
                    <a:pt x="265" y="67"/>
                    <a:pt x="265" y="67"/>
                  </a:cubicBezTo>
                  <a:cubicBezTo>
                    <a:pt x="265" y="63"/>
                    <a:pt x="261" y="59"/>
                    <a:pt x="257" y="59"/>
                  </a:cubicBezTo>
                  <a:close/>
                  <a:moveTo>
                    <a:pt x="291" y="32"/>
                  </a:moveTo>
                  <a:cubicBezTo>
                    <a:pt x="288" y="29"/>
                    <a:pt x="283" y="29"/>
                    <a:pt x="279" y="32"/>
                  </a:cubicBezTo>
                  <a:cubicBezTo>
                    <a:pt x="278" y="34"/>
                    <a:pt x="277" y="36"/>
                    <a:pt x="277" y="38"/>
                  </a:cubicBezTo>
                  <a:cubicBezTo>
                    <a:pt x="277" y="40"/>
                    <a:pt x="278" y="42"/>
                    <a:pt x="279" y="44"/>
                  </a:cubicBezTo>
                  <a:cubicBezTo>
                    <a:pt x="297" y="61"/>
                    <a:pt x="305" y="83"/>
                    <a:pt x="305" y="106"/>
                  </a:cubicBezTo>
                  <a:cubicBezTo>
                    <a:pt x="305" y="128"/>
                    <a:pt x="297" y="151"/>
                    <a:pt x="279" y="168"/>
                  </a:cubicBezTo>
                  <a:cubicBezTo>
                    <a:pt x="279" y="168"/>
                    <a:pt x="279" y="168"/>
                    <a:pt x="279" y="168"/>
                  </a:cubicBezTo>
                  <a:cubicBezTo>
                    <a:pt x="276" y="171"/>
                    <a:pt x="276" y="176"/>
                    <a:pt x="279" y="179"/>
                  </a:cubicBezTo>
                  <a:cubicBezTo>
                    <a:pt x="283" y="182"/>
                    <a:pt x="288" y="182"/>
                    <a:pt x="291" y="179"/>
                  </a:cubicBezTo>
                  <a:cubicBezTo>
                    <a:pt x="311" y="159"/>
                    <a:pt x="321" y="132"/>
                    <a:pt x="321" y="106"/>
                  </a:cubicBezTo>
                  <a:cubicBezTo>
                    <a:pt x="321" y="79"/>
                    <a:pt x="311" y="53"/>
                    <a:pt x="291" y="32"/>
                  </a:cubicBezTo>
                  <a:close/>
                  <a:moveTo>
                    <a:pt x="353" y="53"/>
                  </a:moveTo>
                  <a:cubicBezTo>
                    <a:pt x="351" y="49"/>
                    <a:pt x="347" y="47"/>
                    <a:pt x="343" y="49"/>
                  </a:cubicBezTo>
                  <a:cubicBezTo>
                    <a:pt x="338" y="50"/>
                    <a:pt x="336" y="55"/>
                    <a:pt x="338" y="59"/>
                  </a:cubicBezTo>
                  <a:cubicBezTo>
                    <a:pt x="344" y="74"/>
                    <a:pt x="347" y="90"/>
                    <a:pt x="347" y="106"/>
                  </a:cubicBezTo>
                  <a:cubicBezTo>
                    <a:pt x="347" y="140"/>
                    <a:pt x="333" y="173"/>
                    <a:pt x="309" y="197"/>
                  </a:cubicBezTo>
                  <a:cubicBezTo>
                    <a:pt x="307" y="199"/>
                    <a:pt x="306" y="201"/>
                    <a:pt x="306" y="203"/>
                  </a:cubicBezTo>
                  <a:cubicBezTo>
                    <a:pt x="306" y="205"/>
                    <a:pt x="307" y="207"/>
                    <a:pt x="309" y="209"/>
                  </a:cubicBezTo>
                  <a:cubicBezTo>
                    <a:pt x="312" y="212"/>
                    <a:pt x="317" y="212"/>
                    <a:pt x="320" y="209"/>
                  </a:cubicBezTo>
                  <a:cubicBezTo>
                    <a:pt x="348" y="181"/>
                    <a:pt x="363" y="145"/>
                    <a:pt x="363" y="106"/>
                  </a:cubicBezTo>
                  <a:cubicBezTo>
                    <a:pt x="363" y="88"/>
                    <a:pt x="359" y="70"/>
                    <a:pt x="353" y="53"/>
                  </a:cubicBezTo>
                  <a:close/>
                </a:path>
              </a:pathLst>
            </a:custGeom>
            <a:solidFill>
              <a:srgbClr val="433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5">
              <a:extLst>
                <a:ext uri="{FF2B5EF4-FFF2-40B4-BE49-F238E27FC236}">
                  <a16:creationId xmlns="" xmlns:a16="http://schemas.microsoft.com/office/drawing/2014/main" id="{F49E2D99-7E49-442A-9FC8-F45D3E47BE25}"/>
                </a:ext>
              </a:extLst>
            </p:cNvPr>
            <p:cNvSpPr>
              <a:spLocks noChangeAspect="1" noEditPoints="1"/>
            </p:cNvSpPr>
            <p:nvPr/>
          </p:nvSpPr>
          <p:spPr bwMode="auto">
            <a:xfrm rot="10025833" flipH="1">
              <a:off x="1780339" y="2837784"/>
              <a:ext cx="186594" cy="164031"/>
            </a:xfrm>
            <a:custGeom>
              <a:avLst/>
              <a:gdLst>
                <a:gd name="T0" fmla="*/ 2147483646 w 144"/>
                <a:gd name="T1" fmla="*/ 2147483646 h 144"/>
                <a:gd name="T2" fmla="*/ 2147483646 w 144"/>
                <a:gd name="T3" fmla="*/ 2147483646 h 144"/>
                <a:gd name="T4" fmla="*/ 2147483646 w 144"/>
                <a:gd name="T5" fmla="*/ 2147483646 h 144"/>
                <a:gd name="T6" fmla="*/ 2147483646 w 144"/>
                <a:gd name="T7" fmla="*/ 2147483646 h 144"/>
                <a:gd name="T8" fmla="*/ 2147483646 w 144"/>
                <a:gd name="T9" fmla="*/ 2147483646 h 144"/>
                <a:gd name="T10" fmla="*/ 2147483646 w 144"/>
                <a:gd name="T11" fmla="*/ 2147483646 h 144"/>
                <a:gd name="T12" fmla="*/ 2147483646 w 144"/>
                <a:gd name="T13" fmla="*/ 2147483646 h 144"/>
                <a:gd name="T14" fmla="*/ 2147483646 w 144"/>
                <a:gd name="T15" fmla="*/ 2147483646 h 144"/>
                <a:gd name="T16" fmla="*/ 2147483646 w 144"/>
                <a:gd name="T17" fmla="*/ 0 h 144"/>
                <a:gd name="T18" fmla="*/ 0 w 144"/>
                <a:gd name="T19" fmla="*/ 2147483646 h 144"/>
                <a:gd name="T20" fmla="*/ 2147483646 w 144"/>
                <a:gd name="T21" fmla="*/ 2147483646 h 144"/>
                <a:gd name="T22" fmla="*/ 2147483646 w 144"/>
                <a:gd name="T23" fmla="*/ 2147483646 h 144"/>
                <a:gd name="T24" fmla="*/ 0 w 144"/>
                <a:gd name="T25" fmla="*/ 2147483646 h 144"/>
                <a:gd name="T26" fmla="*/ 2147483646 w 144"/>
                <a:gd name="T27" fmla="*/ 2147483646 h 144"/>
                <a:gd name="T28" fmla="*/ 2147483646 w 144"/>
                <a:gd name="T29" fmla="*/ 2147483646 h 144"/>
                <a:gd name="T30" fmla="*/ 2147483646 w 144"/>
                <a:gd name="T31" fmla="*/ 2147483646 h 144"/>
                <a:gd name="T32" fmla="*/ 2147483646 w 144"/>
                <a:gd name="T33" fmla="*/ 2147483646 h 144"/>
                <a:gd name="T34" fmla="*/ 2147483646 w 144"/>
                <a:gd name="T35" fmla="*/ 2147483646 h 144"/>
                <a:gd name="T36" fmla="*/ 2147483646 w 144"/>
                <a:gd name="T37" fmla="*/ 2147483646 h 144"/>
                <a:gd name="T38" fmla="*/ 2147483646 w 144"/>
                <a:gd name="T39" fmla="*/ 2147483646 h 144"/>
                <a:gd name="T40" fmla="*/ 2147483646 w 144"/>
                <a:gd name="T41" fmla="*/ 2147483646 h 144"/>
                <a:gd name="T42" fmla="*/ 2147483646 w 144"/>
                <a:gd name="T43" fmla="*/ 2147483646 h 144"/>
                <a:gd name="T44" fmla="*/ 2147483646 w 144"/>
                <a:gd name="T45" fmla="*/ 2147483646 h 144"/>
                <a:gd name="T46" fmla="*/ 2147483646 w 144"/>
                <a:gd name="T47" fmla="*/ 2147483646 h 144"/>
                <a:gd name="T48" fmla="*/ 2147483646 w 144"/>
                <a:gd name="T49" fmla="*/ 2147483646 h 144"/>
                <a:gd name="T50" fmla="*/ 2147483646 w 144"/>
                <a:gd name="T51" fmla="*/ 2147483646 h 144"/>
                <a:gd name="T52" fmla="*/ 0 w 144"/>
                <a:gd name="T53" fmla="*/ 2147483646 h 144"/>
                <a:gd name="T54" fmla="*/ 2147483646 w 144"/>
                <a:gd name="T55" fmla="*/ 2147483646 h 144"/>
                <a:gd name="T56" fmla="*/ 2147483646 w 144"/>
                <a:gd name="T57" fmla="*/ 2147483646 h 144"/>
                <a:gd name="T58" fmla="*/ 2147483646 w 144"/>
                <a:gd name="T59" fmla="*/ 2147483646 h 144"/>
                <a:gd name="T60" fmla="*/ 2147483646 w 144"/>
                <a:gd name="T61" fmla="*/ 2147483646 h 1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44" h="144">
                  <a:moveTo>
                    <a:pt x="8" y="16"/>
                  </a:moveTo>
                  <a:cubicBezTo>
                    <a:pt x="8" y="16"/>
                    <a:pt x="8" y="16"/>
                    <a:pt x="8" y="16"/>
                  </a:cubicBezTo>
                  <a:cubicBezTo>
                    <a:pt x="41" y="16"/>
                    <a:pt x="71" y="29"/>
                    <a:pt x="93" y="51"/>
                  </a:cubicBezTo>
                  <a:cubicBezTo>
                    <a:pt x="115" y="73"/>
                    <a:pt x="128" y="103"/>
                    <a:pt x="128" y="136"/>
                  </a:cubicBezTo>
                  <a:cubicBezTo>
                    <a:pt x="128" y="141"/>
                    <a:pt x="132" y="144"/>
                    <a:pt x="136" y="144"/>
                  </a:cubicBezTo>
                  <a:cubicBezTo>
                    <a:pt x="138" y="144"/>
                    <a:pt x="140" y="144"/>
                    <a:pt x="142" y="142"/>
                  </a:cubicBezTo>
                  <a:cubicBezTo>
                    <a:pt x="143" y="141"/>
                    <a:pt x="144" y="139"/>
                    <a:pt x="144" y="136"/>
                  </a:cubicBezTo>
                  <a:cubicBezTo>
                    <a:pt x="144" y="99"/>
                    <a:pt x="129" y="65"/>
                    <a:pt x="104" y="40"/>
                  </a:cubicBezTo>
                  <a:cubicBezTo>
                    <a:pt x="79" y="15"/>
                    <a:pt x="45" y="0"/>
                    <a:pt x="8" y="0"/>
                  </a:cubicBezTo>
                  <a:cubicBezTo>
                    <a:pt x="3" y="0"/>
                    <a:pt x="0" y="3"/>
                    <a:pt x="0" y="8"/>
                  </a:cubicBezTo>
                  <a:cubicBezTo>
                    <a:pt x="0" y="12"/>
                    <a:pt x="3" y="16"/>
                    <a:pt x="8" y="16"/>
                  </a:cubicBezTo>
                  <a:close/>
                  <a:moveTo>
                    <a:pt x="8" y="77"/>
                  </a:moveTo>
                  <a:cubicBezTo>
                    <a:pt x="3" y="77"/>
                    <a:pt x="0" y="80"/>
                    <a:pt x="0" y="85"/>
                  </a:cubicBezTo>
                  <a:cubicBezTo>
                    <a:pt x="0" y="89"/>
                    <a:pt x="3" y="93"/>
                    <a:pt x="8" y="93"/>
                  </a:cubicBezTo>
                  <a:cubicBezTo>
                    <a:pt x="20" y="93"/>
                    <a:pt x="30" y="98"/>
                    <a:pt x="38" y="106"/>
                  </a:cubicBezTo>
                  <a:cubicBezTo>
                    <a:pt x="46" y="114"/>
                    <a:pt x="51" y="124"/>
                    <a:pt x="51" y="136"/>
                  </a:cubicBezTo>
                  <a:cubicBezTo>
                    <a:pt x="51" y="141"/>
                    <a:pt x="55" y="144"/>
                    <a:pt x="59" y="144"/>
                  </a:cubicBezTo>
                  <a:cubicBezTo>
                    <a:pt x="61" y="144"/>
                    <a:pt x="63" y="144"/>
                    <a:pt x="65" y="142"/>
                  </a:cubicBezTo>
                  <a:cubicBezTo>
                    <a:pt x="66" y="141"/>
                    <a:pt x="67" y="139"/>
                    <a:pt x="67" y="136"/>
                  </a:cubicBezTo>
                  <a:cubicBezTo>
                    <a:pt x="67" y="120"/>
                    <a:pt x="60" y="105"/>
                    <a:pt x="50" y="94"/>
                  </a:cubicBezTo>
                  <a:cubicBezTo>
                    <a:pt x="39" y="84"/>
                    <a:pt x="24" y="77"/>
                    <a:pt x="8" y="77"/>
                  </a:cubicBezTo>
                  <a:close/>
                  <a:moveTo>
                    <a:pt x="98" y="144"/>
                  </a:moveTo>
                  <a:cubicBezTo>
                    <a:pt x="100" y="144"/>
                    <a:pt x="102" y="144"/>
                    <a:pt x="103" y="142"/>
                  </a:cubicBezTo>
                  <a:cubicBezTo>
                    <a:pt x="105" y="141"/>
                    <a:pt x="106" y="139"/>
                    <a:pt x="106" y="136"/>
                  </a:cubicBezTo>
                  <a:cubicBezTo>
                    <a:pt x="106" y="109"/>
                    <a:pt x="95" y="85"/>
                    <a:pt x="77" y="67"/>
                  </a:cubicBezTo>
                  <a:cubicBezTo>
                    <a:pt x="59" y="49"/>
                    <a:pt x="35" y="38"/>
                    <a:pt x="8" y="38"/>
                  </a:cubicBezTo>
                  <a:cubicBezTo>
                    <a:pt x="3" y="38"/>
                    <a:pt x="0" y="42"/>
                    <a:pt x="0" y="46"/>
                  </a:cubicBezTo>
                  <a:cubicBezTo>
                    <a:pt x="0" y="51"/>
                    <a:pt x="3" y="54"/>
                    <a:pt x="8" y="54"/>
                  </a:cubicBezTo>
                  <a:cubicBezTo>
                    <a:pt x="30" y="54"/>
                    <a:pt x="51" y="64"/>
                    <a:pt x="66" y="78"/>
                  </a:cubicBezTo>
                  <a:cubicBezTo>
                    <a:pt x="80" y="93"/>
                    <a:pt x="90" y="114"/>
                    <a:pt x="90" y="136"/>
                  </a:cubicBezTo>
                  <a:cubicBezTo>
                    <a:pt x="90" y="141"/>
                    <a:pt x="93" y="144"/>
                    <a:pt x="98" y="144"/>
                  </a:cubicBezTo>
                  <a:close/>
                </a:path>
              </a:pathLst>
            </a:custGeom>
            <a:solidFill>
              <a:srgbClr val="8F3F7B"/>
            </a:solidFill>
            <a:ln>
              <a:noFill/>
            </a:ln>
            <a:extLst/>
          </p:spPr>
          <p:txBody>
            <a:bodyPr/>
            <a:lstStyle/>
            <a:p>
              <a:endParaRPr lang="en-US" dirty="0"/>
            </a:p>
          </p:txBody>
        </p:sp>
        <p:sp>
          <p:nvSpPr>
            <p:cNvPr id="100" name="Freeform 5">
              <a:extLst>
                <a:ext uri="{FF2B5EF4-FFF2-40B4-BE49-F238E27FC236}">
                  <a16:creationId xmlns="" xmlns:a16="http://schemas.microsoft.com/office/drawing/2014/main" id="{15340AA7-6C88-425E-97DD-287E949A76EB}"/>
                </a:ext>
              </a:extLst>
            </p:cNvPr>
            <p:cNvSpPr>
              <a:spLocks noChangeAspect="1" noEditPoints="1"/>
            </p:cNvSpPr>
            <p:nvPr/>
          </p:nvSpPr>
          <p:spPr bwMode="auto">
            <a:xfrm rot="15885787" flipH="1">
              <a:off x="1217764" y="2822421"/>
              <a:ext cx="202906" cy="178371"/>
            </a:xfrm>
            <a:custGeom>
              <a:avLst/>
              <a:gdLst>
                <a:gd name="T0" fmla="*/ 2147483646 w 144"/>
                <a:gd name="T1" fmla="*/ 2147483646 h 144"/>
                <a:gd name="T2" fmla="*/ 2147483646 w 144"/>
                <a:gd name="T3" fmla="*/ 2147483646 h 144"/>
                <a:gd name="T4" fmla="*/ 2147483646 w 144"/>
                <a:gd name="T5" fmla="*/ 2147483646 h 144"/>
                <a:gd name="T6" fmla="*/ 2147483646 w 144"/>
                <a:gd name="T7" fmla="*/ 2147483646 h 144"/>
                <a:gd name="T8" fmla="*/ 2147483646 w 144"/>
                <a:gd name="T9" fmla="*/ 2147483646 h 144"/>
                <a:gd name="T10" fmla="*/ 2147483646 w 144"/>
                <a:gd name="T11" fmla="*/ 2147483646 h 144"/>
                <a:gd name="T12" fmla="*/ 2147483646 w 144"/>
                <a:gd name="T13" fmla="*/ 2147483646 h 144"/>
                <a:gd name="T14" fmla="*/ 2147483646 w 144"/>
                <a:gd name="T15" fmla="*/ 2147483646 h 144"/>
                <a:gd name="T16" fmla="*/ 2147483646 w 144"/>
                <a:gd name="T17" fmla="*/ 0 h 144"/>
                <a:gd name="T18" fmla="*/ 0 w 144"/>
                <a:gd name="T19" fmla="*/ 2147483646 h 144"/>
                <a:gd name="T20" fmla="*/ 2147483646 w 144"/>
                <a:gd name="T21" fmla="*/ 2147483646 h 144"/>
                <a:gd name="T22" fmla="*/ 2147483646 w 144"/>
                <a:gd name="T23" fmla="*/ 2147483646 h 144"/>
                <a:gd name="T24" fmla="*/ 0 w 144"/>
                <a:gd name="T25" fmla="*/ 2147483646 h 144"/>
                <a:gd name="T26" fmla="*/ 2147483646 w 144"/>
                <a:gd name="T27" fmla="*/ 2147483646 h 144"/>
                <a:gd name="T28" fmla="*/ 2147483646 w 144"/>
                <a:gd name="T29" fmla="*/ 2147483646 h 144"/>
                <a:gd name="T30" fmla="*/ 2147483646 w 144"/>
                <a:gd name="T31" fmla="*/ 2147483646 h 144"/>
                <a:gd name="T32" fmla="*/ 2147483646 w 144"/>
                <a:gd name="T33" fmla="*/ 2147483646 h 144"/>
                <a:gd name="T34" fmla="*/ 2147483646 w 144"/>
                <a:gd name="T35" fmla="*/ 2147483646 h 144"/>
                <a:gd name="T36" fmla="*/ 2147483646 w 144"/>
                <a:gd name="T37" fmla="*/ 2147483646 h 144"/>
                <a:gd name="T38" fmla="*/ 2147483646 w 144"/>
                <a:gd name="T39" fmla="*/ 2147483646 h 144"/>
                <a:gd name="T40" fmla="*/ 2147483646 w 144"/>
                <a:gd name="T41" fmla="*/ 2147483646 h 144"/>
                <a:gd name="T42" fmla="*/ 2147483646 w 144"/>
                <a:gd name="T43" fmla="*/ 2147483646 h 144"/>
                <a:gd name="T44" fmla="*/ 2147483646 w 144"/>
                <a:gd name="T45" fmla="*/ 2147483646 h 144"/>
                <a:gd name="T46" fmla="*/ 2147483646 w 144"/>
                <a:gd name="T47" fmla="*/ 2147483646 h 144"/>
                <a:gd name="T48" fmla="*/ 2147483646 w 144"/>
                <a:gd name="T49" fmla="*/ 2147483646 h 144"/>
                <a:gd name="T50" fmla="*/ 2147483646 w 144"/>
                <a:gd name="T51" fmla="*/ 2147483646 h 144"/>
                <a:gd name="T52" fmla="*/ 0 w 144"/>
                <a:gd name="T53" fmla="*/ 2147483646 h 144"/>
                <a:gd name="T54" fmla="*/ 2147483646 w 144"/>
                <a:gd name="T55" fmla="*/ 2147483646 h 144"/>
                <a:gd name="T56" fmla="*/ 2147483646 w 144"/>
                <a:gd name="T57" fmla="*/ 2147483646 h 144"/>
                <a:gd name="T58" fmla="*/ 2147483646 w 144"/>
                <a:gd name="T59" fmla="*/ 2147483646 h 144"/>
                <a:gd name="T60" fmla="*/ 2147483646 w 144"/>
                <a:gd name="T61" fmla="*/ 2147483646 h 1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44" h="144">
                  <a:moveTo>
                    <a:pt x="8" y="16"/>
                  </a:moveTo>
                  <a:cubicBezTo>
                    <a:pt x="8" y="16"/>
                    <a:pt x="8" y="16"/>
                    <a:pt x="8" y="16"/>
                  </a:cubicBezTo>
                  <a:cubicBezTo>
                    <a:pt x="41" y="16"/>
                    <a:pt x="71" y="29"/>
                    <a:pt x="93" y="51"/>
                  </a:cubicBezTo>
                  <a:cubicBezTo>
                    <a:pt x="115" y="73"/>
                    <a:pt x="128" y="103"/>
                    <a:pt x="128" y="136"/>
                  </a:cubicBezTo>
                  <a:cubicBezTo>
                    <a:pt x="128" y="141"/>
                    <a:pt x="132" y="144"/>
                    <a:pt x="136" y="144"/>
                  </a:cubicBezTo>
                  <a:cubicBezTo>
                    <a:pt x="138" y="144"/>
                    <a:pt x="140" y="144"/>
                    <a:pt x="142" y="142"/>
                  </a:cubicBezTo>
                  <a:cubicBezTo>
                    <a:pt x="143" y="141"/>
                    <a:pt x="144" y="139"/>
                    <a:pt x="144" y="136"/>
                  </a:cubicBezTo>
                  <a:cubicBezTo>
                    <a:pt x="144" y="99"/>
                    <a:pt x="129" y="65"/>
                    <a:pt x="104" y="40"/>
                  </a:cubicBezTo>
                  <a:cubicBezTo>
                    <a:pt x="79" y="15"/>
                    <a:pt x="45" y="0"/>
                    <a:pt x="8" y="0"/>
                  </a:cubicBezTo>
                  <a:cubicBezTo>
                    <a:pt x="3" y="0"/>
                    <a:pt x="0" y="3"/>
                    <a:pt x="0" y="8"/>
                  </a:cubicBezTo>
                  <a:cubicBezTo>
                    <a:pt x="0" y="12"/>
                    <a:pt x="3" y="16"/>
                    <a:pt x="8" y="16"/>
                  </a:cubicBezTo>
                  <a:close/>
                  <a:moveTo>
                    <a:pt x="8" y="77"/>
                  </a:moveTo>
                  <a:cubicBezTo>
                    <a:pt x="3" y="77"/>
                    <a:pt x="0" y="80"/>
                    <a:pt x="0" y="85"/>
                  </a:cubicBezTo>
                  <a:cubicBezTo>
                    <a:pt x="0" y="89"/>
                    <a:pt x="3" y="93"/>
                    <a:pt x="8" y="93"/>
                  </a:cubicBezTo>
                  <a:cubicBezTo>
                    <a:pt x="20" y="93"/>
                    <a:pt x="30" y="98"/>
                    <a:pt x="38" y="106"/>
                  </a:cubicBezTo>
                  <a:cubicBezTo>
                    <a:pt x="46" y="114"/>
                    <a:pt x="51" y="124"/>
                    <a:pt x="51" y="136"/>
                  </a:cubicBezTo>
                  <a:cubicBezTo>
                    <a:pt x="51" y="141"/>
                    <a:pt x="55" y="144"/>
                    <a:pt x="59" y="144"/>
                  </a:cubicBezTo>
                  <a:cubicBezTo>
                    <a:pt x="61" y="144"/>
                    <a:pt x="63" y="144"/>
                    <a:pt x="65" y="142"/>
                  </a:cubicBezTo>
                  <a:cubicBezTo>
                    <a:pt x="66" y="141"/>
                    <a:pt x="67" y="139"/>
                    <a:pt x="67" y="136"/>
                  </a:cubicBezTo>
                  <a:cubicBezTo>
                    <a:pt x="67" y="120"/>
                    <a:pt x="60" y="105"/>
                    <a:pt x="50" y="94"/>
                  </a:cubicBezTo>
                  <a:cubicBezTo>
                    <a:pt x="39" y="84"/>
                    <a:pt x="24" y="77"/>
                    <a:pt x="8" y="77"/>
                  </a:cubicBezTo>
                  <a:close/>
                  <a:moveTo>
                    <a:pt x="98" y="144"/>
                  </a:moveTo>
                  <a:cubicBezTo>
                    <a:pt x="100" y="144"/>
                    <a:pt x="102" y="144"/>
                    <a:pt x="103" y="142"/>
                  </a:cubicBezTo>
                  <a:cubicBezTo>
                    <a:pt x="105" y="141"/>
                    <a:pt x="106" y="139"/>
                    <a:pt x="106" y="136"/>
                  </a:cubicBezTo>
                  <a:cubicBezTo>
                    <a:pt x="106" y="109"/>
                    <a:pt x="95" y="85"/>
                    <a:pt x="77" y="67"/>
                  </a:cubicBezTo>
                  <a:cubicBezTo>
                    <a:pt x="59" y="49"/>
                    <a:pt x="35" y="38"/>
                    <a:pt x="8" y="38"/>
                  </a:cubicBezTo>
                  <a:cubicBezTo>
                    <a:pt x="3" y="38"/>
                    <a:pt x="0" y="42"/>
                    <a:pt x="0" y="46"/>
                  </a:cubicBezTo>
                  <a:cubicBezTo>
                    <a:pt x="0" y="51"/>
                    <a:pt x="3" y="54"/>
                    <a:pt x="8" y="54"/>
                  </a:cubicBezTo>
                  <a:cubicBezTo>
                    <a:pt x="30" y="54"/>
                    <a:pt x="51" y="64"/>
                    <a:pt x="66" y="78"/>
                  </a:cubicBezTo>
                  <a:cubicBezTo>
                    <a:pt x="80" y="93"/>
                    <a:pt x="90" y="114"/>
                    <a:pt x="90" y="136"/>
                  </a:cubicBezTo>
                  <a:cubicBezTo>
                    <a:pt x="90" y="141"/>
                    <a:pt x="93" y="144"/>
                    <a:pt x="98" y="144"/>
                  </a:cubicBezTo>
                  <a:close/>
                </a:path>
              </a:pathLst>
            </a:custGeom>
            <a:solidFill>
              <a:srgbClr val="8F3F7B"/>
            </a:solidFill>
            <a:ln>
              <a:noFill/>
            </a:ln>
            <a:extLst/>
          </p:spPr>
          <p:txBody>
            <a:bodyPr/>
            <a:lstStyle/>
            <a:p>
              <a:endParaRPr lang="en-US" dirty="0"/>
            </a:p>
          </p:txBody>
        </p:sp>
        <p:sp>
          <p:nvSpPr>
            <p:cNvPr id="101" name="Freeform 3">
              <a:extLst>
                <a:ext uri="{FF2B5EF4-FFF2-40B4-BE49-F238E27FC236}">
                  <a16:creationId xmlns="" xmlns:a16="http://schemas.microsoft.com/office/drawing/2014/main" id="{F943958B-C6C4-4912-8638-29361405386C}"/>
                </a:ext>
              </a:extLst>
            </p:cNvPr>
            <p:cNvSpPr>
              <a:spLocks noChangeAspect="1" noEditPoints="1"/>
            </p:cNvSpPr>
            <p:nvPr/>
          </p:nvSpPr>
          <p:spPr bwMode="auto">
            <a:xfrm>
              <a:off x="1436660" y="5677970"/>
              <a:ext cx="348321" cy="538103"/>
            </a:xfrm>
            <a:custGeom>
              <a:avLst/>
              <a:gdLst>
                <a:gd name="T0" fmla="*/ 2147483647 w 255"/>
                <a:gd name="T1" fmla="*/ 2147483647 h 394"/>
                <a:gd name="T2" fmla="*/ 0 w 255"/>
                <a:gd name="T3" fmla="*/ 2147483647 h 394"/>
                <a:gd name="T4" fmla="*/ 2147483647 w 255"/>
                <a:gd name="T5" fmla="*/ 2147483647 h 394"/>
                <a:gd name="T6" fmla="*/ 2147483647 w 255"/>
                <a:gd name="T7" fmla="*/ 2147483647 h 394"/>
                <a:gd name="T8" fmla="*/ 2147483647 w 255"/>
                <a:gd name="T9" fmla="*/ 2147483647 h 394"/>
                <a:gd name="T10" fmla="*/ 2147483647 w 255"/>
                <a:gd name="T11" fmla="*/ 2147483647 h 394"/>
                <a:gd name="T12" fmla="*/ 2147483647 w 255"/>
                <a:gd name="T13" fmla="*/ 2147483647 h 394"/>
                <a:gd name="T14" fmla="*/ 2147483647 w 255"/>
                <a:gd name="T15" fmla="*/ 2147483647 h 394"/>
                <a:gd name="T16" fmla="*/ 2147483647 w 255"/>
                <a:gd name="T17" fmla="*/ 2147483647 h 394"/>
                <a:gd name="T18" fmla="*/ 2147483647 w 255"/>
                <a:gd name="T19" fmla="*/ 2147483647 h 394"/>
                <a:gd name="T20" fmla="*/ 2147483647 w 255"/>
                <a:gd name="T21" fmla="*/ 2147483647 h 394"/>
                <a:gd name="T22" fmla="*/ 2147483647 w 255"/>
                <a:gd name="T23" fmla="*/ 2147483647 h 394"/>
                <a:gd name="T24" fmla="*/ 2147483647 w 255"/>
                <a:gd name="T25" fmla="*/ 2147483647 h 394"/>
                <a:gd name="T26" fmla="*/ 2147483647 w 255"/>
                <a:gd name="T27" fmla="*/ 2147483647 h 394"/>
                <a:gd name="T28" fmla="*/ 2147483647 w 255"/>
                <a:gd name="T29" fmla="*/ 2147483647 h 394"/>
                <a:gd name="T30" fmla="*/ 2147483647 w 255"/>
                <a:gd name="T31" fmla="*/ 2147483647 h 394"/>
                <a:gd name="T32" fmla="*/ 2147483647 w 255"/>
                <a:gd name="T33" fmla="*/ 2147483647 h 394"/>
                <a:gd name="T34" fmla="*/ 2147483647 w 255"/>
                <a:gd name="T35" fmla="*/ 2147483647 h 394"/>
                <a:gd name="T36" fmla="*/ 2147483647 w 255"/>
                <a:gd name="T37" fmla="*/ 2147483647 h 394"/>
                <a:gd name="T38" fmla="*/ 2147483647 w 255"/>
                <a:gd name="T39" fmla="*/ 2147483647 h 394"/>
                <a:gd name="T40" fmla="*/ 2147483647 w 255"/>
                <a:gd name="T41" fmla="*/ 2147483647 h 394"/>
                <a:gd name="T42" fmla="*/ 2147483647 w 255"/>
                <a:gd name="T43" fmla="*/ 2147483647 h 394"/>
                <a:gd name="T44" fmla="*/ 2147483647 w 255"/>
                <a:gd name="T45" fmla="*/ 2147483647 h 394"/>
                <a:gd name="T46" fmla="*/ 2147483647 w 255"/>
                <a:gd name="T47" fmla="*/ 2147483647 h 394"/>
                <a:gd name="T48" fmla="*/ 2147483647 w 255"/>
                <a:gd name="T49" fmla="*/ 2147483647 h 394"/>
                <a:gd name="T50" fmla="*/ 2147483647 w 255"/>
                <a:gd name="T51" fmla="*/ 2147483647 h 394"/>
                <a:gd name="T52" fmla="*/ 2147483647 w 255"/>
                <a:gd name="T53" fmla="*/ 2147483647 h 394"/>
                <a:gd name="T54" fmla="*/ 2147483647 w 255"/>
                <a:gd name="T55" fmla="*/ 2147483647 h 394"/>
                <a:gd name="T56" fmla="*/ 2147483647 w 255"/>
                <a:gd name="T57" fmla="*/ 2147483647 h 394"/>
                <a:gd name="T58" fmla="*/ 2147483647 w 255"/>
                <a:gd name="T59" fmla="*/ 2147483647 h 394"/>
                <a:gd name="T60" fmla="*/ 2147483647 w 255"/>
                <a:gd name="T61" fmla="*/ 2147483647 h 394"/>
                <a:gd name="T62" fmla="*/ 2147483647 w 255"/>
                <a:gd name="T63" fmla="*/ 2147483647 h 394"/>
                <a:gd name="T64" fmla="*/ 2147483647 w 255"/>
                <a:gd name="T65" fmla="*/ 2147483647 h 394"/>
                <a:gd name="T66" fmla="*/ 2147483647 w 255"/>
                <a:gd name="T67" fmla="*/ 2147483647 h 394"/>
                <a:gd name="T68" fmla="*/ 2147483647 w 255"/>
                <a:gd name="T69" fmla="*/ 2147483647 h 394"/>
                <a:gd name="T70" fmla="*/ 2147483647 w 255"/>
                <a:gd name="T71" fmla="*/ 2147483647 h 394"/>
                <a:gd name="T72" fmla="*/ 2147483647 w 255"/>
                <a:gd name="T73" fmla="*/ 2147483647 h 394"/>
                <a:gd name="T74" fmla="*/ 2147483647 w 255"/>
                <a:gd name="T75" fmla="*/ 2147483647 h 394"/>
                <a:gd name="T76" fmla="*/ 2147483647 w 255"/>
                <a:gd name="T77" fmla="*/ 2147483647 h 394"/>
                <a:gd name="T78" fmla="*/ 2147483647 w 255"/>
                <a:gd name="T79" fmla="*/ 2147483647 h 394"/>
                <a:gd name="T80" fmla="*/ 2147483647 w 255"/>
                <a:gd name="T81" fmla="*/ 2147483647 h 394"/>
                <a:gd name="T82" fmla="*/ 2147483647 w 255"/>
                <a:gd name="T83" fmla="*/ 2147483647 h 394"/>
                <a:gd name="T84" fmla="*/ 2147483647 w 255"/>
                <a:gd name="T85" fmla="*/ 2147483647 h 394"/>
                <a:gd name="T86" fmla="*/ 2147483647 w 255"/>
                <a:gd name="T87" fmla="*/ 2147483647 h 394"/>
                <a:gd name="T88" fmla="*/ 2147483647 w 255"/>
                <a:gd name="T89" fmla="*/ 2147483647 h 394"/>
                <a:gd name="T90" fmla="*/ 2147483647 w 255"/>
                <a:gd name="T91" fmla="*/ 2147483647 h 3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55" h="394">
                  <a:moveTo>
                    <a:pt x="247" y="53"/>
                  </a:moveTo>
                  <a:cubicBezTo>
                    <a:pt x="251" y="53"/>
                    <a:pt x="255" y="50"/>
                    <a:pt x="255" y="45"/>
                  </a:cubicBezTo>
                  <a:cubicBezTo>
                    <a:pt x="255" y="19"/>
                    <a:pt x="255" y="19"/>
                    <a:pt x="255" y="19"/>
                  </a:cubicBezTo>
                  <a:cubicBezTo>
                    <a:pt x="255" y="8"/>
                    <a:pt x="246" y="0"/>
                    <a:pt x="235" y="0"/>
                  </a:cubicBezTo>
                  <a:cubicBezTo>
                    <a:pt x="19" y="0"/>
                    <a:pt x="19" y="0"/>
                    <a:pt x="19" y="0"/>
                  </a:cubicBezTo>
                  <a:cubicBezTo>
                    <a:pt x="9" y="0"/>
                    <a:pt x="0" y="8"/>
                    <a:pt x="0" y="19"/>
                  </a:cubicBezTo>
                  <a:cubicBezTo>
                    <a:pt x="0" y="374"/>
                    <a:pt x="0" y="374"/>
                    <a:pt x="0" y="374"/>
                  </a:cubicBezTo>
                  <a:cubicBezTo>
                    <a:pt x="0" y="385"/>
                    <a:pt x="9" y="394"/>
                    <a:pt x="19" y="394"/>
                  </a:cubicBezTo>
                  <a:cubicBezTo>
                    <a:pt x="235" y="394"/>
                    <a:pt x="235" y="394"/>
                    <a:pt x="235" y="394"/>
                  </a:cubicBezTo>
                  <a:cubicBezTo>
                    <a:pt x="246" y="394"/>
                    <a:pt x="255" y="385"/>
                    <a:pt x="255" y="374"/>
                  </a:cubicBezTo>
                  <a:cubicBezTo>
                    <a:pt x="255" y="77"/>
                    <a:pt x="255" y="77"/>
                    <a:pt x="255" y="77"/>
                  </a:cubicBezTo>
                  <a:cubicBezTo>
                    <a:pt x="255" y="73"/>
                    <a:pt x="251" y="69"/>
                    <a:pt x="247" y="69"/>
                  </a:cubicBezTo>
                  <a:cubicBezTo>
                    <a:pt x="242" y="69"/>
                    <a:pt x="239" y="73"/>
                    <a:pt x="239" y="77"/>
                  </a:cubicBezTo>
                  <a:cubicBezTo>
                    <a:pt x="239" y="374"/>
                    <a:pt x="239" y="374"/>
                    <a:pt x="239" y="374"/>
                  </a:cubicBezTo>
                  <a:cubicBezTo>
                    <a:pt x="239" y="376"/>
                    <a:pt x="237" y="378"/>
                    <a:pt x="235" y="378"/>
                  </a:cubicBezTo>
                  <a:cubicBezTo>
                    <a:pt x="19" y="378"/>
                    <a:pt x="19" y="378"/>
                    <a:pt x="19" y="378"/>
                  </a:cubicBezTo>
                  <a:cubicBezTo>
                    <a:pt x="17" y="378"/>
                    <a:pt x="16" y="376"/>
                    <a:pt x="16" y="374"/>
                  </a:cubicBezTo>
                  <a:cubicBezTo>
                    <a:pt x="16" y="19"/>
                    <a:pt x="16" y="19"/>
                    <a:pt x="16" y="19"/>
                  </a:cubicBezTo>
                  <a:cubicBezTo>
                    <a:pt x="16" y="17"/>
                    <a:pt x="17" y="16"/>
                    <a:pt x="19" y="16"/>
                  </a:cubicBezTo>
                  <a:cubicBezTo>
                    <a:pt x="235" y="16"/>
                    <a:pt x="235" y="16"/>
                    <a:pt x="235" y="16"/>
                  </a:cubicBezTo>
                  <a:cubicBezTo>
                    <a:pt x="237" y="16"/>
                    <a:pt x="239" y="17"/>
                    <a:pt x="239" y="19"/>
                  </a:cubicBezTo>
                  <a:cubicBezTo>
                    <a:pt x="239" y="45"/>
                    <a:pt x="239" y="45"/>
                    <a:pt x="239" y="45"/>
                  </a:cubicBezTo>
                  <a:cubicBezTo>
                    <a:pt x="239" y="50"/>
                    <a:pt x="242" y="53"/>
                    <a:pt x="247" y="53"/>
                  </a:cubicBezTo>
                  <a:close/>
                  <a:moveTo>
                    <a:pt x="207" y="115"/>
                  </a:moveTo>
                  <a:cubicBezTo>
                    <a:pt x="199" y="115"/>
                    <a:pt x="193" y="121"/>
                    <a:pt x="193" y="129"/>
                  </a:cubicBezTo>
                  <a:cubicBezTo>
                    <a:pt x="193" y="137"/>
                    <a:pt x="199" y="143"/>
                    <a:pt x="207" y="143"/>
                  </a:cubicBezTo>
                  <a:cubicBezTo>
                    <a:pt x="215" y="143"/>
                    <a:pt x="221" y="137"/>
                    <a:pt x="221" y="129"/>
                  </a:cubicBezTo>
                  <a:cubicBezTo>
                    <a:pt x="221" y="121"/>
                    <a:pt x="215" y="115"/>
                    <a:pt x="207" y="115"/>
                  </a:cubicBezTo>
                  <a:close/>
                  <a:moveTo>
                    <a:pt x="207" y="47"/>
                  </a:moveTo>
                  <a:cubicBezTo>
                    <a:pt x="199" y="47"/>
                    <a:pt x="193" y="53"/>
                    <a:pt x="193" y="61"/>
                  </a:cubicBezTo>
                  <a:cubicBezTo>
                    <a:pt x="193" y="69"/>
                    <a:pt x="199" y="75"/>
                    <a:pt x="207" y="75"/>
                  </a:cubicBezTo>
                  <a:cubicBezTo>
                    <a:pt x="215" y="75"/>
                    <a:pt x="221" y="69"/>
                    <a:pt x="221" y="61"/>
                  </a:cubicBezTo>
                  <a:cubicBezTo>
                    <a:pt x="221" y="53"/>
                    <a:pt x="215" y="47"/>
                    <a:pt x="207" y="47"/>
                  </a:cubicBezTo>
                  <a:close/>
                  <a:moveTo>
                    <a:pt x="207" y="318"/>
                  </a:moveTo>
                  <a:cubicBezTo>
                    <a:pt x="199" y="318"/>
                    <a:pt x="193" y="325"/>
                    <a:pt x="193" y="332"/>
                  </a:cubicBezTo>
                  <a:cubicBezTo>
                    <a:pt x="193" y="340"/>
                    <a:pt x="199" y="346"/>
                    <a:pt x="207" y="346"/>
                  </a:cubicBezTo>
                  <a:cubicBezTo>
                    <a:pt x="215" y="346"/>
                    <a:pt x="221" y="340"/>
                    <a:pt x="221" y="332"/>
                  </a:cubicBezTo>
                  <a:cubicBezTo>
                    <a:pt x="221" y="325"/>
                    <a:pt x="215" y="318"/>
                    <a:pt x="207" y="318"/>
                  </a:cubicBezTo>
                  <a:close/>
                  <a:moveTo>
                    <a:pt x="207" y="183"/>
                  </a:moveTo>
                  <a:cubicBezTo>
                    <a:pt x="199" y="183"/>
                    <a:pt x="193" y="189"/>
                    <a:pt x="193" y="197"/>
                  </a:cubicBezTo>
                  <a:cubicBezTo>
                    <a:pt x="193" y="205"/>
                    <a:pt x="199" y="211"/>
                    <a:pt x="207" y="211"/>
                  </a:cubicBezTo>
                  <a:cubicBezTo>
                    <a:pt x="215" y="211"/>
                    <a:pt x="221" y="205"/>
                    <a:pt x="221" y="197"/>
                  </a:cubicBezTo>
                  <a:cubicBezTo>
                    <a:pt x="221" y="189"/>
                    <a:pt x="215" y="183"/>
                    <a:pt x="207" y="183"/>
                  </a:cubicBezTo>
                  <a:close/>
                  <a:moveTo>
                    <a:pt x="207" y="251"/>
                  </a:moveTo>
                  <a:cubicBezTo>
                    <a:pt x="199" y="251"/>
                    <a:pt x="193" y="257"/>
                    <a:pt x="193" y="265"/>
                  </a:cubicBezTo>
                  <a:cubicBezTo>
                    <a:pt x="193" y="272"/>
                    <a:pt x="199" y="279"/>
                    <a:pt x="207" y="279"/>
                  </a:cubicBezTo>
                  <a:cubicBezTo>
                    <a:pt x="215" y="279"/>
                    <a:pt x="221" y="272"/>
                    <a:pt x="221" y="265"/>
                  </a:cubicBezTo>
                  <a:cubicBezTo>
                    <a:pt x="221" y="257"/>
                    <a:pt x="215" y="251"/>
                    <a:pt x="207" y="251"/>
                  </a:cubicBezTo>
                  <a:close/>
                  <a:moveTo>
                    <a:pt x="178" y="57"/>
                  </a:moveTo>
                  <a:cubicBezTo>
                    <a:pt x="178" y="46"/>
                    <a:pt x="169" y="37"/>
                    <a:pt x="159" y="37"/>
                  </a:cubicBezTo>
                  <a:cubicBezTo>
                    <a:pt x="53" y="37"/>
                    <a:pt x="53" y="37"/>
                    <a:pt x="53" y="37"/>
                  </a:cubicBezTo>
                  <a:cubicBezTo>
                    <a:pt x="43" y="37"/>
                    <a:pt x="34" y="46"/>
                    <a:pt x="34" y="57"/>
                  </a:cubicBezTo>
                  <a:cubicBezTo>
                    <a:pt x="34" y="66"/>
                    <a:pt x="34" y="66"/>
                    <a:pt x="34" y="66"/>
                  </a:cubicBezTo>
                  <a:cubicBezTo>
                    <a:pt x="34" y="76"/>
                    <a:pt x="43" y="85"/>
                    <a:pt x="53" y="85"/>
                  </a:cubicBezTo>
                  <a:cubicBezTo>
                    <a:pt x="159" y="85"/>
                    <a:pt x="159" y="85"/>
                    <a:pt x="159" y="85"/>
                  </a:cubicBezTo>
                  <a:cubicBezTo>
                    <a:pt x="169" y="85"/>
                    <a:pt x="178" y="76"/>
                    <a:pt x="178" y="66"/>
                  </a:cubicBezTo>
                  <a:lnTo>
                    <a:pt x="178" y="57"/>
                  </a:lnTo>
                  <a:close/>
                  <a:moveTo>
                    <a:pt x="162" y="66"/>
                  </a:moveTo>
                  <a:cubicBezTo>
                    <a:pt x="162" y="68"/>
                    <a:pt x="160" y="69"/>
                    <a:pt x="159" y="69"/>
                  </a:cubicBezTo>
                  <a:cubicBezTo>
                    <a:pt x="53" y="69"/>
                    <a:pt x="53" y="69"/>
                    <a:pt x="53" y="69"/>
                  </a:cubicBezTo>
                  <a:cubicBezTo>
                    <a:pt x="51" y="69"/>
                    <a:pt x="50" y="68"/>
                    <a:pt x="50" y="66"/>
                  </a:cubicBezTo>
                  <a:cubicBezTo>
                    <a:pt x="50" y="57"/>
                    <a:pt x="50" y="57"/>
                    <a:pt x="50" y="57"/>
                  </a:cubicBezTo>
                  <a:cubicBezTo>
                    <a:pt x="50" y="55"/>
                    <a:pt x="51" y="53"/>
                    <a:pt x="53" y="53"/>
                  </a:cubicBezTo>
                  <a:cubicBezTo>
                    <a:pt x="159" y="53"/>
                    <a:pt x="159" y="53"/>
                    <a:pt x="159" y="53"/>
                  </a:cubicBezTo>
                  <a:cubicBezTo>
                    <a:pt x="160" y="53"/>
                    <a:pt x="162" y="55"/>
                    <a:pt x="162" y="57"/>
                  </a:cubicBezTo>
                  <a:lnTo>
                    <a:pt x="162" y="66"/>
                  </a:lnTo>
                  <a:close/>
                  <a:moveTo>
                    <a:pt x="178" y="125"/>
                  </a:moveTo>
                  <a:cubicBezTo>
                    <a:pt x="178" y="114"/>
                    <a:pt x="169" y="105"/>
                    <a:pt x="159" y="105"/>
                  </a:cubicBezTo>
                  <a:cubicBezTo>
                    <a:pt x="53" y="105"/>
                    <a:pt x="53" y="105"/>
                    <a:pt x="53" y="105"/>
                  </a:cubicBezTo>
                  <a:cubicBezTo>
                    <a:pt x="43" y="105"/>
                    <a:pt x="34" y="114"/>
                    <a:pt x="34" y="125"/>
                  </a:cubicBezTo>
                  <a:cubicBezTo>
                    <a:pt x="34" y="133"/>
                    <a:pt x="34" y="133"/>
                    <a:pt x="34" y="133"/>
                  </a:cubicBezTo>
                  <a:cubicBezTo>
                    <a:pt x="34" y="144"/>
                    <a:pt x="43" y="153"/>
                    <a:pt x="53" y="153"/>
                  </a:cubicBezTo>
                  <a:cubicBezTo>
                    <a:pt x="159" y="153"/>
                    <a:pt x="159" y="153"/>
                    <a:pt x="159" y="153"/>
                  </a:cubicBezTo>
                  <a:cubicBezTo>
                    <a:pt x="169" y="153"/>
                    <a:pt x="178" y="144"/>
                    <a:pt x="178" y="133"/>
                  </a:cubicBezTo>
                  <a:lnTo>
                    <a:pt x="178" y="125"/>
                  </a:lnTo>
                  <a:close/>
                  <a:moveTo>
                    <a:pt x="162" y="133"/>
                  </a:moveTo>
                  <a:cubicBezTo>
                    <a:pt x="162" y="135"/>
                    <a:pt x="160" y="137"/>
                    <a:pt x="159" y="137"/>
                  </a:cubicBezTo>
                  <a:cubicBezTo>
                    <a:pt x="53" y="137"/>
                    <a:pt x="53" y="137"/>
                    <a:pt x="53" y="137"/>
                  </a:cubicBezTo>
                  <a:cubicBezTo>
                    <a:pt x="51" y="137"/>
                    <a:pt x="50" y="135"/>
                    <a:pt x="50" y="133"/>
                  </a:cubicBezTo>
                  <a:cubicBezTo>
                    <a:pt x="50" y="125"/>
                    <a:pt x="50" y="125"/>
                    <a:pt x="50" y="125"/>
                  </a:cubicBezTo>
                  <a:cubicBezTo>
                    <a:pt x="50" y="123"/>
                    <a:pt x="51" y="121"/>
                    <a:pt x="53" y="121"/>
                  </a:cubicBezTo>
                  <a:cubicBezTo>
                    <a:pt x="159" y="121"/>
                    <a:pt x="159" y="121"/>
                    <a:pt x="159" y="121"/>
                  </a:cubicBezTo>
                  <a:cubicBezTo>
                    <a:pt x="160" y="121"/>
                    <a:pt x="162" y="123"/>
                    <a:pt x="162" y="125"/>
                  </a:cubicBezTo>
                  <a:lnTo>
                    <a:pt x="162" y="133"/>
                  </a:lnTo>
                  <a:close/>
                  <a:moveTo>
                    <a:pt x="178" y="260"/>
                  </a:moveTo>
                  <a:cubicBezTo>
                    <a:pt x="178" y="249"/>
                    <a:pt x="169" y="241"/>
                    <a:pt x="159" y="241"/>
                  </a:cubicBezTo>
                  <a:cubicBezTo>
                    <a:pt x="53" y="241"/>
                    <a:pt x="53" y="241"/>
                    <a:pt x="53" y="241"/>
                  </a:cubicBezTo>
                  <a:cubicBezTo>
                    <a:pt x="43" y="241"/>
                    <a:pt x="34" y="249"/>
                    <a:pt x="34" y="260"/>
                  </a:cubicBezTo>
                  <a:cubicBezTo>
                    <a:pt x="34" y="269"/>
                    <a:pt x="34" y="269"/>
                    <a:pt x="34" y="269"/>
                  </a:cubicBezTo>
                  <a:cubicBezTo>
                    <a:pt x="34" y="280"/>
                    <a:pt x="43" y="288"/>
                    <a:pt x="53" y="288"/>
                  </a:cubicBezTo>
                  <a:cubicBezTo>
                    <a:pt x="159" y="288"/>
                    <a:pt x="159" y="288"/>
                    <a:pt x="159" y="288"/>
                  </a:cubicBezTo>
                  <a:cubicBezTo>
                    <a:pt x="169" y="288"/>
                    <a:pt x="178" y="280"/>
                    <a:pt x="178" y="269"/>
                  </a:cubicBezTo>
                  <a:lnTo>
                    <a:pt x="178" y="260"/>
                  </a:lnTo>
                  <a:close/>
                  <a:moveTo>
                    <a:pt x="162" y="269"/>
                  </a:moveTo>
                  <a:cubicBezTo>
                    <a:pt x="162" y="271"/>
                    <a:pt x="160" y="272"/>
                    <a:pt x="159" y="272"/>
                  </a:cubicBezTo>
                  <a:cubicBezTo>
                    <a:pt x="53" y="272"/>
                    <a:pt x="53" y="272"/>
                    <a:pt x="53" y="272"/>
                  </a:cubicBezTo>
                  <a:cubicBezTo>
                    <a:pt x="51" y="272"/>
                    <a:pt x="50" y="271"/>
                    <a:pt x="50" y="269"/>
                  </a:cubicBezTo>
                  <a:cubicBezTo>
                    <a:pt x="50" y="260"/>
                    <a:pt x="50" y="260"/>
                    <a:pt x="50" y="260"/>
                  </a:cubicBezTo>
                  <a:cubicBezTo>
                    <a:pt x="50" y="258"/>
                    <a:pt x="51" y="257"/>
                    <a:pt x="53" y="257"/>
                  </a:cubicBezTo>
                  <a:cubicBezTo>
                    <a:pt x="159" y="257"/>
                    <a:pt x="159" y="257"/>
                    <a:pt x="159" y="257"/>
                  </a:cubicBezTo>
                  <a:cubicBezTo>
                    <a:pt x="160" y="257"/>
                    <a:pt x="162" y="258"/>
                    <a:pt x="162" y="260"/>
                  </a:cubicBezTo>
                  <a:lnTo>
                    <a:pt x="162" y="269"/>
                  </a:lnTo>
                  <a:close/>
                  <a:moveTo>
                    <a:pt x="178" y="192"/>
                  </a:moveTo>
                  <a:cubicBezTo>
                    <a:pt x="178" y="182"/>
                    <a:pt x="169" y="173"/>
                    <a:pt x="159" y="173"/>
                  </a:cubicBezTo>
                  <a:cubicBezTo>
                    <a:pt x="53" y="173"/>
                    <a:pt x="53" y="173"/>
                    <a:pt x="53" y="173"/>
                  </a:cubicBezTo>
                  <a:cubicBezTo>
                    <a:pt x="43" y="173"/>
                    <a:pt x="34" y="182"/>
                    <a:pt x="34" y="192"/>
                  </a:cubicBezTo>
                  <a:cubicBezTo>
                    <a:pt x="34" y="201"/>
                    <a:pt x="34" y="201"/>
                    <a:pt x="34" y="201"/>
                  </a:cubicBezTo>
                  <a:cubicBezTo>
                    <a:pt x="34" y="212"/>
                    <a:pt x="43" y="221"/>
                    <a:pt x="53" y="221"/>
                  </a:cubicBezTo>
                  <a:cubicBezTo>
                    <a:pt x="159" y="221"/>
                    <a:pt x="159" y="221"/>
                    <a:pt x="159" y="221"/>
                  </a:cubicBezTo>
                  <a:cubicBezTo>
                    <a:pt x="169" y="221"/>
                    <a:pt x="178" y="212"/>
                    <a:pt x="178" y="201"/>
                  </a:cubicBezTo>
                  <a:lnTo>
                    <a:pt x="178" y="192"/>
                  </a:lnTo>
                  <a:close/>
                  <a:moveTo>
                    <a:pt x="162" y="201"/>
                  </a:moveTo>
                  <a:cubicBezTo>
                    <a:pt x="162" y="203"/>
                    <a:pt x="160" y="205"/>
                    <a:pt x="159" y="205"/>
                  </a:cubicBezTo>
                  <a:cubicBezTo>
                    <a:pt x="53" y="205"/>
                    <a:pt x="53" y="205"/>
                    <a:pt x="53" y="205"/>
                  </a:cubicBezTo>
                  <a:cubicBezTo>
                    <a:pt x="51" y="205"/>
                    <a:pt x="50" y="203"/>
                    <a:pt x="50" y="201"/>
                  </a:cubicBezTo>
                  <a:cubicBezTo>
                    <a:pt x="50" y="192"/>
                    <a:pt x="50" y="192"/>
                    <a:pt x="50" y="192"/>
                  </a:cubicBezTo>
                  <a:cubicBezTo>
                    <a:pt x="50" y="190"/>
                    <a:pt x="51" y="189"/>
                    <a:pt x="53" y="189"/>
                  </a:cubicBezTo>
                  <a:cubicBezTo>
                    <a:pt x="159" y="189"/>
                    <a:pt x="159" y="189"/>
                    <a:pt x="159" y="189"/>
                  </a:cubicBezTo>
                  <a:cubicBezTo>
                    <a:pt x="160" y="189"/>
                    <a:pt x="162" y="190"/>
                    <a:pt x="162" y="192"/>
                  </a:cubicBezTo>
                  <a:lnTo>
                    <a:pt x="162" y="201"/>
                  </a:lnTo>
                  <a:close/>
                  <a:moveTo>
                    <a:pt x="159" y="309"/>
                  </a:moveTo>
                  <a:cubicBezTo>
                    <a:pt x="53" y="309"/>
                    <a:pt x="53" y="309"/>
                    <a:pt x="53" y="309"/>
                  </a:cubicBezTo>
                  <a:cubicBezTo>
                    <a:pt x="43" y="309"/>
                    <a:pt x="34" y="317"/>
                    <a:pt x="34" y="328"/>
                  </a:cubicBezTo>
                  <a:cubicBezTo>
                    <a:pt x="34" y="337"/>
                    <a:pt x="34" y="337"/>
                    <a:pt x="34" y="337"/>
                  </a:cubicBezTo>
                  <a:cubicBezTo>
                    <a:pt x="34" y="348"/>
                    <a:pt x="43" y="356"/>
                    <a:pt x="53" y="356"/>
                  </a:cubicBezTo>
                  <a:cubicBezTo>
                    <a:pt x="159" y="356"/>
                    <a:pt x="159" y="356"/>
                    <a:pt x="159" y="356"/>
                  </a:cubicBezTo>
                  <a:cubicBezTo>
                    <a:pt x="169" y="356"/>
                    <a:pt x="178" y="348"/>
                    <a:pt x="178" y="337"/>
                  </a:cubicBezTo>
                  <a:cubicBezTo>
                    <a:pt x="178" y="328"/>
                    <a:pt x="178" y="328"/>
                    <a:pt x="178" y="328"/>
                  </a:cubicBezTo>
                  <a:cubicBezTo>
                    <a:pt x="178" y="317"/>
                    <a:pt x="169" y="309"/>
                    <a:pt x="159" y="309"/>
                  </a:cubicBezTo>
                  <a:close/>
                  <a:moveTo>
                    <a:pt x="162" y="337"/>
                  </a:moveTo>
                  <a:cubicBezTo>
                    <a:pt x="162" y="339"/>
                    <a:pt x="160" y="340"/>
                    <a:pt x="159" y="340"/>
                  </a:cubicBezTo>
                  <a:cubicBezTo>
                    <a:pt x="53" y="340"/>
                    <a:pt x="53" y="340"/>
                    <a:pt x="53" y="340"/>
                  </a:cubicBezTo>
                  <a:cubicBezTo>
                    <a:pt x="51" y="340"/>
                    <a:pt x="50" y="339"/>
                    <a:pt x="50" y="337"/>
                  </a:cubicBezTo>
                  <a:cubicBezTo>
                    <a:pt x="50" y="328"/>
                    <a:pt x="50" y="328"/>
                    <a:pt x="50" y="328"/>
                  </a:cubicBezTo>
                  <a:cubicBezTo>
                    <a:pt x="50" y="326"/>
                    <a:pt x="51" y="325"/>
                    <a:pt x="53" y="325"/>
                  </a:cubicBezTo>
                  <a:cubicBezTo>
                    <a:pt x="159" y="325"/>
                    <a:pt x="159" y="325"/>
                    <a:pt x="159" y="325"/>
                  </a:cubicBezTo>
                  <a:cubicBezTo>
                    <a:pt x="160" y="325"/>
                    <a:pt x="162" y="326"/>
                    <a:pt x="162" y="328"/>
                  </a:cubicBezTo>
                  <a:lnTo>
                    <a:pt x="162" y="337"/>
                  </a:lnTo>
                  <a:close/>
                </a:path>
              </a:pathLst>
            </a:custGeom>
            <a:solidFill>
              <a:schemeClr val="bg1">
                <a:lumMod val="85000"/>
              </a:schemeClr>
            </a:solidFill>
            <a:ln>
              <a:noFill/>
            </a:ln>
          </p:spPr>
          <p:txBody>
            <a:bodyPr/>
            <a:lstStyle/>
            <a:p>
              <a:endParaRPr lang="en-US"/>
            </a:p>
          </p:txBody>
        </p:sp>
        <p:cxnSp>
          <p:nvCxnSpPr>
            <p:cNvPr id="102" name="Straight Connector 101">
              <a:extLst>
                <a:ext uri="{FF2B5EF4-FFF2-40B4-BE49-F238E27FC236}">
                  <a16:creationId xmlns="" xmlns:a16="http://schemas.microsoft.com/office/drawing/2014/main" id="{D131360E-CE6F-4D50-91C9-3493A7059152}"/>
                </a:ext>
              </a:extLst>
            </p:cNvPr>
            <p:cNvCxnSpPr/>
            <p:nvPr/>
          </p:nvCxnSpPr>
          <p:spPr bwMode="auto">
            <a:xfrm flipH="1">
              <a:off x="1105545" y="3491059"/>
              <a:ext cx="841" cy="32997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03" name="Straight Connector 102">
              <a:extLst>
                <a:ext uri="{FF2B5EF4-FFF2-40B4-BE49-F238E27FC236}">
                  <a16:creationId xmlns="" xmlns:a16="http://schemas.microsoft.com/office/drawing/2014/main" id="{108B77F4-1A3D-4B18-81B7-AB7BA5C6A14A}"/>
                </a:ext>
              </a:extLst>
            </p:cNvPr>
            <p:cNvCxnSpPr/>
            <p:nvPr/>
          </p:nvCxnSpPr>
          <p:spPr bwMode="auto">
            <a:xfrm flipH="1">
              <a:off x="2054122" y="3491059"/>
              <a:ext cx="5398" cy="324121"/>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04" name="Freeform 3">
              <a:extLst>
                <a:ext uri="{FF2B5EF4-FFF2-40B4-BE49-F238E27FC236}">
                  <a16:creationId xmlns="" xmlns:a16="http://schemas.microsoft.com/office/drawing/2014/main" id="{6A84B492-95F5-48D2-956D-60D88938D987}"/>
                </a:ext>
              </a:extLst>
            </p:cNvPr>
            <p:cNvSpPr>
              <a:spLocks noChangeAspect="1"/>
            </p:cNvSpPr>
            <p:nvPr/>
          </p:nvSpPr>
          <p:spPr bwMode="auto">
            <a:xfrm>
              <a:off x="395785" y="4830255"/>
              <a:ext cx="1649925" cy="1486086"/>
            </a:xfrm>
            <a:custGeom>
              <a:avLst/>
              <a:gdLst>
                <a:gd name="T0" fmla="*/ 2147483647 w 462"/>
                <a:gd name="T1" fmla="*/ 2147483647 h 293"/>
                <a:gd name="T2" fmla="*/ 2147483647 w 462"/>
                <a:gd name="T3" fmla="*/ 2147483647 h 293"/>
                <a:gd name="T4" fmla="*/ 2147483647 w 462"/>
                <a:gd name="T5" fmla="*/ 2147483647 h 293"/>
                <a:gd name="T6" fmla="*/ 2147483647 w 462"/>
                <a:gd name="T7" fmla="*/ 2147483647 h 293"/>
                <a:gd name="T8" fmla="*/ 2147483647 w 462"/>
                <a:gd name="T9" fmla="*/ 2147483647 h 293"/>
                <a:gd name="T10" fmla="*/ 2147483647 w 462"/>
                <a:gd name="T11" fmla="*/ 2147483647 h 293"/>
                <a:gd name="T12" fmla="*/ 2147483647 w 462"/>
                <a:gd name="T13" fmla="*/ 2147483647 h 293"/>
                <a:gd name="T14" fmla="*/ 2147483647 w 462"/>
                <a:gd name="T15" fmla="*/ 2147483647 h 293"/>
                <a:gd name="T16" fmla="*/ 2147483647 w 462"/>
                <a:gd name="T17" fmla="*/ 2147483647 h 293"/>
                <a:gd name="T18" fmla="*/ 2147483647 w 462"/>
                <a:gd name="T19" fmla="*/ 2147483647 h 293"/>
                <a:gd name="T20" fmla="*/ 2147483647 w 462"/>
                <a:gd name="T21" fmla="*/ 2147483647 h 293"/>
                <a:gd name="T22" fmla="*/ 2147483647 w 462"/>
                <a:gd name="T23" fmla="*/ 2147483647 h 293"/>
                <a:gd name="T24" fmla="*/ 2147483647 w 462"/>
                <a:gd name="T25" fmla="*/ 2147483647 h 293"/>
                <a:gd name="T26" fmla="*/ 2147483647 w 462"/>
                <a:gd name="T27" fmla="*/ 2147483647 h 293"/>
                <a:gd name="T28" fmla="*/ 2147483647 w 462"/>
                <a:gd name="T29" fmla="*/ 2147483647 h 293"/>
                <a:gd name="T30" fmla="*/ 2147483647 w 462"/>
                <a:gd name="T31" fmla="*/ 2147483647 h 293"/>
                <a:gd name="T32" fmla="*/ 2147483647 w 462"/>
                <a:gd name="T33" fmla="*/ 2147483647 h 293"/>
                <a:gd name="T34" fmla="*/ 2147483647 w 462"/>
                <a:gd name="T35" fmla="*/ 2147483647 h 293"/>
                <a:gd name="T36" fmla="*/ 2147483647 w 462"/>
                <a:gd name="T37" fmla="*/ 2147483647 h 293"/>
                <a:gd name="T38" fmla="*/ 2147483647 w 462"/>
                <a:gd name="T39" fmla="*/ 2147483647 h 293"/>
                <a:gd name="T40" fmla="*/ 2147483647 w 462"/>
                <a:gd name="T41" fmla="*/ 2147483647 h 293"/>
                <a:gd name="T42" fmla="*/ 2147483647 w 462"/>
                <a:gd name="T43" fmla="*/ 2147483647 h 293"/>
                <a:gd name="T44" fmla="*/ 2147483647 w 462"/>
                <a:gd name="T45" fmla="*/ 2147483647 h 293"/>
                <a:gd name="T46" fmla="*/ 2147483647 w 462"/>
                <a:gd name="T47" fmla="*/ 2147483647 h 293"/>
                <a:gd name="T48" fmla="*/ 2147483647 w 462"/>
                <a:gd name="T49" fmla="*/ 2147483647 h 293"/>
                <a:gd name="T50" fmla="*/ 2147483647 w 462"/>
                <a:gd name="T51" fmla="*/ 2147483647 h 293"/>
                <a:gd name="T52" fmla="*/ 2147483647 w 462"/>
                <a:gd name="T53" fmla="*/ 0 h 293"/>
                <a:gd name="T54" fmla="*/ 2147483647 w 462"/>
                <a:gd name="T55" fmla="*/ 2147483647 h 293"/>
                <a:gd name="T56" fmla="*/ 0 w 462"/>
                <a:gd name="T57" fmla="*/ 2147483647 h 293"/>
                <a:gd name="T58" fmla="*/ 2147483647 w 462"/>
                <a:gd name="T59" fmla="*/ 2147483647 h 293"/>
                <a:gd name="T60" fmla="*/ 2147483647 w 462"/>
                <a:gd name="T61" fmla="*/ 2147483647 h 293"/>
                <a:gd name="T62" fmla="*/ 2147483647 w 462"/>
                <a:gd name="T63" fmla="*/ 2147483647 h 293"/>
                <a:gd name="T64" fmla="*/ 2147483647 w 462"/>
                <a:gd name="T65" fmla="*/ 2147483647 h 2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2" h="293">
                  <a:moveTo>
                    <a:pt x="435" y="148"/>
                  </a:moveTo>
                  <a:cubicBezTo>
                    <a:pt x="437" y="140"/>
                    <a:pt x="439" y="132"/>
                    <a:pt x="439" y="123"/>
                  </a:cubicBezTo>
                  <a:cubicBezTo>
                    <a:pt x="439" y="104"/>
                    <a:pt x="433" y="86"/>
                    <a:pt x="422" y="70"/>
                  </a:cubicBezTo>
                  <a:cubicBezTo>
                    <a:pt x="420" y="67"/>
                    <a:pt x="415" y="66"/>
                    <a:pt x="411" y="68"/>
                  </a:cubicBezTo>
                  <a:cubicBezTo>
                    <a:pt x="407" y="71"/>
                    <a:pt x="406" y="76"/>
                    <a:pt x="409" y="79"/>
                  </a:cubicBezTo>
                  <a:cubicBezTo>
                    <a:pt x="418" y="92"/>
                    <a:pt x="423" y="108"/>
                    <a:pt x="423" y="123"/>
                  </a:cubicBezTo>
                  <a:cubicBezTo>
                    <a:pt x="423" y="132"/>
                    <a:pt x="421" y="140"/>
                    <a:pt x="419" y="148"/>
                  </a:cubicBezTo>
                  <a:cubicBezTo>
                    <a:pt x="418" y="151"/>
                    <a:pt x="419" y="154"/>
                    <a:pt x="421" y="156"/>
                  </a:cubicBezTo>
                  <a:cubicBezTo>
                    <a:pt x="437" y="170"/>
                    <a:pt x="446" y="189"/>
                    <a:pt x="446" y="209"/>
                  </a:cubicBezTo>
                  <a:cubicBezTo>
                    <a:pt x="446" y="247"/>
                    <a:pt x="415" y="277"/>
                    <a:pt x="378" y="277"/>
                  </a:cubicBezTo>
                  <a:cubicBezTo>
                    <a:pt x="88" y="277"/>
                    <a:pt x="88" y="277"/>
                    <a:pt x="88" y="277"/>
                  </a:cubicBezTo>
                  <a:cubicBezTo>
                    <a:pt x="48" y="277"/>
                    <a:pt x="16" y="245"/>
                    <a:pt x="16" y="206"/>
                  </a:cubicBezTo>
                  <a:cubicBezTo>
                    <a:pt x="16" y="178"/>
                    <a:pt x="31" y="154"/>
                    <a:pt x="56" y="141"/>
                  </a:cubicBezTo>
                  <a:cubicBezTo>
                    <a:pt x="59" y="140"/>
                    <a:pt x="60" y="137"/>
                    <a:pt x="60" y="134"/>
                  </a:cubicBezTo>
                  <a:cubicBezTo>
                    <a:pt x="60" y="134"/>
                    <a:pt x="60" y="133"/>
                    <a:pt x="60" y="133"/>
                  </a:cubicBezTo>
                  <a:cubicBezTo>
                    <a:pt x="60" y="69"/>
                    <a:pt x="113" y="16"/>
                    <a:pt x="178" y="16"/>
                  </a:cubicBezTo>
                  <a:cubicBezTo>
                    <a:pt x="217" y="16"/>
                    <a:pt x="254" y="36"/>
                    <a:pt x="276" y="68"/>
                  </a:cubicBezTo>
                  <a:cubicBezTo>
                    <a:pt x="277" y="70"/>
                    <a:pt x="279" y="72"/>
                    <a:pt x="282" y="72"/>
                  </a:cubicBezTo>
                  <a:cubicBezTo>
                    <a:pt x="284" y="72"/>
                    <a:pt x="287" y="71"/>
                    <a:pt x="288" y="70"/>
                  </a:cubicBezTo>
                  <a:cubicBezTo>
                    <a:pt x="288" y="70"/>
                    <a:pt x="289" y="69"/>
                    <a:pt x="289" y="69"/>
                  </a:cubicBezTo>
                  <a:cubicBezTo>
                    <a:pt x="290" y="68"/>
                    <a:pt x="309" y="45"/>
                    <a:pt x="344" y="45"/>
                  </a:cubicBezTo>
                  <a:cubicBezTo>
                    <a:pt x="360" y="45"/>
                    <a:pt x="375" y="50"/>
                    <a:pt x="388" y="59"/>
                  </a:cubicBezTo>
                  <a:cubicBezTo>
                    <a:pt x="392" y="61"/>
                    <a:pt x="397" y="60"/>
                    <a:pt x="399" y="56"/>
                  </a:cubicBezTo>
                  <a:cubicBezTo>
                    <a:pt x="402" y="53"/>
                    <a:pt x="401" y="48"/>
                    <a:pt x="397" y="45"/>
                  </a:cubicBezTo>
                  <a:cubicBezTo>
                    <a:pt x="381" y="35"/>
                    <a:pt x="363" y="29"/>
                    <a:pt x="344" y="29"/>
                  </a:cubicBezTo>
                  <a:cubicBezTo>
                    <a:pt x="314" y="29"/>
                    <a:pt x="294" y="43"/>
                    <a:pt x="284" y="52"/>
                  </a:cubicBezTo>
                  <a:cubicBezTo>
                    <a:pt x="258" y="19"/>
                    <a:pt x="220" y="0"/>
                    <a:pt x="178" y="0"/>
                  </a:cubicBezTo>
                  <a:cubicBezTo>
                    <a:pt x="106" y="0"/>
                    <a:pt x="47" y="58"/>
                    <a:pt x="44" y="129"/>
                  </a:cubicBezTo>
                  <a:cubicBezTo>
                    <a:pt x="17" y="145"/>
                    <a:pt x="0" y="174"/>
                    <a:pt x="0" y="206"/>
                  </a:cubicBezTo>
                  <a:cubicBezTo>
                    <a:pt x="0" y="254"/>
                    <a:pt x="39" y="293"/>
                    <a:pt x="88" y="293"/>
                  </a:cubicBezTo>
                  <a:cubicBezTo>
                    <a:pt x="378" y="293"/>
                    <a:pt x="378" y="293"/>
                    <a:pt x="378" y="293"/>
                  </a:cubicBezTo>
                  <a:cubicBezTo>
                    <a:pt x="424" y="293"/>
                    <a:pt x="462" y="256"/>
                    <a:pt x="462" y="209"/>
                  </a:cubicBezTo>
                  <a:cubicBezTo>
                    <a:pt x="462" y="186"/>
                    <a:pt x="452" y="164"/>
                    <a:pt x="435" y="148"/>
                  </a:cubicBezTo>
                  <a:close/>
                </a:path>
              </a:pathLst>
            </a:custGeom>
            <a:solidFill>
              <a:srgbClr val="8F3F7B"/>
            </a:solidFill>
            <a:ln>
              <a:noFill/>
            </a:ln>
            <a:extLst/>
          </p:spPr>
          <p:txBody>
            <a:bodyPr/>
            <a:lstStyle/>
            <a:p>
              <a:endParaRPr lang="en-US"/>
            </a:p>
          </p:txBody>
        </p:sp>
        <p:sp>
          <p:nvSpPr>
            <p:cNvPr id="105" name="Freeform 3">
              <a:extLst>
                <a:ext uri="{FF2B5EF4-FFF2-40B4-BE49-F238E27FC236}">
                  <a16:creationId xmlns="" xmlns:a16="http://schemas.microsoft.com/office/drawing/2014/main" id="{9D24F148-8139-43BF-980F-6679208DA9DC}"/>
                </a:ext>
              </a:extLst>
            </p:cNvPr>
            <p:cNvSpPr>
              <a:spLocks noChangeAspect="1" noEditPoints="1"/>
            </p:cNvSpPr>
            <p:nvPr/>
          </p:nvSpPr>
          <p:spPr bwMode="auto">
            <a:xfrm>
              <a:off x="4671127" y="5296157"/>
              <a:ext cx="468581" cy="723886"/>
            </a:xfrm>
            <a:custGeom>
              <a:avLst/>
              <a:gdLst>
                <a:gd name="T0" fmla="*/ 2147483647 w 255"/>
                <a:gd name="T1" fmla="*/ 2147483647 h 394"/>
                <a:gd name="T2" fmla="*/ 0 w 255"/>
                <a:gd name="T3" fmla="*/ 2147483647 h 394"/>
                <a:gd name="T4" fmla="*/ 2147483647 w 255"/>
                <a:gd name="T5" fmla="*/ 2147483647 h 394"/>
                <a:gd name="T6" fmla="*/ 2147483647 w 255"/>
                <a:gd name="T7" fmla="*/ 2147483647 h 394"/>
                <a:gd name="T8" fmla="*/ 2147483647 w 255"/>
                <a:gd name="T9" fmla="*/ 2147483647 h 394"/>
                <a:gd name="T10" fmla="*/ 2147483647 w 255"/>
                <a:gd name="T11" fmla="*/ 2147483647 h 394"/>
                <a:gd name="T12" fmla="*/ 2147483647 w 255"/>
                <a:gd name="T13" fmla="*/ 2147483647 h 394"/>
                <a:gd name="T14" fmla="*/ 2147483647 w 255"/>
                <a:gd name="T15" fmla="*/ 2147483647 h 394"/>
                <a:gd name="T16" fmla="*/ 2147483647 w 255"/>
                <a:gd name="T17" fmla="*/ 2147483647 h 394"/>
                <a:gd name="T18" fmla="*/ 2147483647 w 255"/>
                <a:gd name="T19" fmla="*/ 2147483647 h 394"/>
                <a:gd name="T20" fmla="*/ 2147483647 w 255"/>
                <a:gd name="T21" fmla="*/ 2147483647 h 394"/>
                <a:gd name="T22" fmla="*/ 2147483647 w 255"/>
                <a:gd name="T23" fmla="*/ 2147483647 h 394"/>
                <a:gd name="T24" fmla="*/ 2147483647 w 255"/>
                <a:gd name="T25" fmla="*/ 2147483647 h 394"/>
                <a:gd name="T26" fmla="*/ 2147483647 w 255"/>
                <a:gd name="T27" fmla="*/ 2147483647 h 394"/>
                <a:gd name="T28" fmla="*/ 2147483647 w 255"/>
                <a:gd name="T29" fmla="*/ 2147483647 h 394"/>
                <a:gd name="T30" fmla="*/ 2147483647 w 255"/>
                <a:gd name="T31" fmla="*/ 2147483647 h 394"/>
                <a:gd name="T32" fmla="*/ 2147483647 w 255"/>
                <a:gd name="T33" fmla="*/ 2147483647 h 394"/>
                <a:gd name="T34" fmla="*/ 2147483647 w 255"/>
                <a:gd name="T35" fmla="*/ 2147483647 h 394"/>
                <a:gd name="T36" fmla="*/ 2147483647 w 255"/>
                <a:gd name="T37" fmla="*/ 2147483647 h 394"/>
                <a:gd name="T38" fmla="*/ 2147483647 w 255"/>
                <a:gd name="T39" fmla="*/ 2147483647 h 394"/>
                <a:gd name="T40" fmla="*/ 2147483647 w 255"/>
                <a:gd name="T41" fmla="*/ 2147483647 h 394"/>
                <a:gd name="T42" fmla="*/ 2147483647 w 255"/>
                <a:gd name="T43" fmla="*/ 2147483647 h 394"/>
                <a:gd name="T44" fmla="*/ 2147483647 w 255"/>
                <a:gd name="T45" fmla="*/ 2147483647 h 394"/>
                <a:gd name="T46" fmla="*/ 2147483647 w 255"/>
                <a:gd name="T47" fmla="*/ 2147483647 h 394"/>
                <a:gd name="T48" fmla="*/ 2147483647 w 255"/>
                <a:gd name="T49" fmla="*/ 2147483647 h 394"/>
                <a:gd name="T50" fmla="*/ 2147483647 w 255"/>
                <a:gd name="T51" fmla="*/ 2147483647 h 394"/>
                <a:gd name="T52" fmla="*/ 2147483647 w 255"/>
                <a:gd name="T53" fmla="*/ 2147483647 h 394"/>
                <a:gd name="T54" fmla="*/ 2147483647 w 255"/>
                <a:gd name="T55" fmla="*/ 2147483647 h 394"/>
                <a:gd name="T56" fmla="*/ 2147483647 w 255"/>
                <a:gd name="T57" fmla="*/ 2147483647 h 394"/>
                <a:gd name="T58" fmla="*/ 2147483647 w 255"/>
                <a:gd name="T59" fmla="*/ 2147483647 h 394"/>
                <a:gd name="T60" fmla="*/ 2147483647 w 255"/>
                <a:gd name="T61" fmla="*/ 2147483647 h 394"/>
                <a:gd name="T62" fmla="*/ 2147483647 w 255"/>
                <a:gd name="T63" fmla="*/ 2147483647 h 394"/>
                <a:gd name="T64" fmla="*/ 2147483647 w 255"/>
                <a:gd name="T65" fmla="*/ 2147483647 h 394"/>
                <a:gd name="T66" fmla="*/ 2147483647 w 255"/>
                <a:gd name="T67" fmla="*/ 2147483647 h 394"/>
                <a:gd name="T68" fmla="*/ 2147483647 w 255"/>
                <a:gd name="T69" fmla="*/ 2147483647 h 394"/>
                <a:gd name="T70" fmla="*/ 2147483647 w 255"/>
                <a:gd name="T71" fmla="*/ 2147483647 h 394"/>
                <a:gd name="T72" fmla="*/ 2147483647 w 255"/>
                <a:gd name="T73" fmla="*/ 2147483647 h 394"/>
                <a:gd name="T74" fmla="*/ 2147483647 w 255"/>
                <a:gd name="T75" fmla="*/ 2147483647 h 394"/>
                <a:gd name="T76" fmla="*/ 2147483647 w 255"/>
                <a:gd name="T77" fmla="*/ 2147483647 h 394"/>
                <a:gd name="T78" fmla="*/ 2147483647 w 255"/>
                <a:gd name="T79" fmla="*/ 2147483647 h 394"/>
                <a:gd name="T80" fmla="*/ 2147483647 w 255"/>
                <a:gd name="T81" fmla="*/ 2147483647 h 394"/>
                <a:gd name="T82" fmla="*/ 2147483647 w 255"/>
                <a:gd name="T83" fmla="*/ 2147483647 h 394"/>
                <a:gd name="T84" fmla="*/ 2147483647 w 255"/>
                <a:gd name="T85" fmla="*/ 2147483647 h 394"/>
                <a:gd name="T86" fmla="*/ 2147483647 w 255"/>
                <a:gd name="T87" fmla="*/ 2147483647 h 394"/>
                <a:gd name="T88" fmla="*/ 2147483647 w 255"/>
                <a:gd name="T89" fmla="*/ 2147483647 h 394"/>
                <a:gd name="T90" fmla="*/ 2147483647 w 255"/>
                <a:gd name="T91" fmla="*/ 2147483647 h 3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55" h="394">
                  <a:moveTo>
                    <a:pt x="247" y="53"/>
                  </a:moveTo>
                  <a:cubicBezTo>
                    <a:pt x="251" y="53"/>
                    <a:pt x="255" y="50"/>
                    <a:pt x="255" y="45"/>
                  </a:cubicBezTo>
                  <a:cubicBezTo>
                    <a:pt x="255" y="19"/>
                    <a:pt x="255" y="19"/>
                    <a:pt x="255" y="19"/>
                  </a:cubicBezTo>
                  <a:cubicBezTo>
                    <a:pt x="255" y="8"/>
                    <a:pt x="246" y="0"/>
                    <a:pt x="235" y="0"/>
                  </a:cubicBezTo>
                  <a:cubicBezTo>
                    <a:pt x="19" y="0"/>
                    <a:pt x="19" y="0"/>
                    <a:pt x="19" y="0"/>
                  </a:cubicBezTo>
                  <a:cubicBezTo>
                    <a:pt x="9" y="0"/>
                    <a:pt x="0" y="8"/>
                    <a:pt x="0" y="19"/>
                  </a:cubicBezTo>
                  <a:cubicBezTo>
                    <a:pt x="0" y="374"/>
                    <a:pt x="0" y="374"/>
                    <a:pt x="0" y="374"/>
                  </a:cubicBezTo>
                  <a:cubicBezTo>
                    <a:pt x="0" y="385"/>
                    <a:pt x="9" y="394"/>
                    <a:pt x="19" y="394"/>
                  </a:cubicBezTo>
                  <a:cubicBezTo>
                    <a:pt x="235" y="394"/>
                    <a:pt x="235" y="394"/>
                    <a:pt x="235" y="394"/>
                  </a:cubicBezTo>
                  <a:cubicBezTo>
                    <a:pt x="246" y="394"/>
                    <a:pt x="255" y="385"/>
                    <a:pt x="255" y="374"/>
                  </a:cubicBezTo>
                  <a:cubicBezTo>
                    <a:pt x="255" y="77"/>
                    <a:pt x="255" y="77"/>
                    <a:pt x="255" y="77"/>
                  </a:cubicBezTo>
                  <a:cubicBezTo>
                    <a:pt x="255" y="73"/>
                    <a:pt x="251" y="69"/>
                    <a:pt x="247" y="69"/>
                  </a:cubicBezTo>
                  <a:cubicBezTo>
                    <a:pt x="242" y="69"/>
                    <a:pt x="239" y="73"/>
                    <a:pt x="239" y="77"/>
                  </a:cubicBezTo>
                  <a:cubicBezTo>
                    <a:pt x="239" y="374"/>
                    <a:pt x="239" y="374"/>
                    <a:pt x="239" y="374"/>
                  </a:cubicBezTo>
                  <a:cubicBezTo>
                    <a:pt x="239" y="376"/>
                    <a:pt x="237" y="378"/>
                    <a:pt x="235" y="378"/>
                  </a:cubicBezTo>
                  <a:cubicBezTo>
                    <a:pt x="19" y="378"/>
                    <a:pt x="19" y="378"/>
                    <a:pt x="19" y="378"/>
                  </a:cubicBezTo>
                  <a:cubicBezTo>
                    <a:pt x="17" y="378"/>
                    <a:pt x="16" y="376"/>
                    <a:pt x="16" y="374"/>
                  </a:cubicBezTo>
                  <a:cubicBezTo>
                    <a:pt x="16" y="19"/>
                    <a:pt x="16" y="19"/>
                    <a:pt x="16" y="19"/>
                  </a:cubicBezTo>
                  <a:cubicBezTo>
                    <a:pt x="16" y="17"/>
                    <a:pt x="17" y="16"/>
                    <a:pt x="19" y="16"/>
                  </a:cubicBezTo>
                  <a:cubicBezTo>
                    <a:pt x="235" y="16"/>
                    <a:pt x="235" y="16"/>
                    <a:pt x="235" y="16"/>
                  </a:cubicBezTo>
                  <a:cubicBezTo>
                    <a:pt x="237" y="16"/>
                    <a:pt x="239" y="17"/>
                    <a:pt x="239" y="19"/>
                  </a:cubicBezTo>
                  <a:cubicBezTo>
                    <a:pt x="239" y="45"/>
                    <a:pt x="239" y="45"/>
                    <a:pt x="239" y="45"/>
                  </a:cubicBezTo>
                  <a:cubicBezTo>
                    <a:pt x="239" y="50"/>
                    <a:pt x="242" y="53"/>
                    <a:pt x="247" y="53"/>
                  </a:cubicBezTo>
                  <a:close/>
                  <a:moveTo>
                    <a:pt x="207" y="115"/>
                  </a:moveTo>
                  <a:cubicBezTo>
                    <a:pt x="199" y="115"/>
                    <a:pt x="193" y="121"/>
                    <a:pt x="193" y="129"/>
                  </a:cubicBezTo>
                  <a:cubicBezTo>
                    <a:pt x="193" y="137"/>
                    <a:pt x="199" y="143"/>
                    <a:pt x="207" y="143"/>
                  </a:cubicBezTo>
                  <a:cubicBezTo>
                    <a:pt x="215" y="143"/>
                    <a:pt x="221" y="137"/>
                    <a:pt x="221" y="129"/>
                  </a:cubicBezTo>
                  <a:cubicBezTo>
                    <a:pt x="221" y="121"/>
                    <a:pt x="215" y="115"/>
                    <a:pt x="207" y="115"/>
                  </a:cubicBezTo>
                  <a:close/>
                  <a:moveTo>
                    <a:pt x="207" y="47"/>
                  </a:moveTo>
                  <a:cubicBezTo>
                    <a:pt x="199" y="47"/>
                    <a:pt x="193" y="53"/>
                    <a:pt x="193" y="61"/>
                  </a:cubicBezTo>
                  <a:cubicBezTo>
                    <a:pt x="193" y="69"/>
                    <a:pt x="199" y="75"/>
                    <a:pt x="207" y="75"/>
                  </a:cubicBezTo>
                  <a:cubicBezTo>
                    <a:pt x="215" y="75"/>
                    <a:pt x="221" y="69"/>
                    <a:pt x="221" y="61"/>
                  </a:cubicBezTo>
                  <a:cubicBezTo>
                    <a:pt x="221" y="53"/>
                    <a:pt x="215" y="47"/>
                    <a:pt x="207" y="47"/>
                  </a:cubicBezTo>
                  <a:close/>
                  <a:moveTo>
                    <a:pt x="207" y="318"/>
                  </a:moveTo>
                  <a:cubicBezTo>
                    <a:pt x="199" y="318"/>
                    <a:pt x="193" y="325"/>
                    <a:pt x="193" y="332"/>
                  </a:cubicBezTo>
                  <a:cubicBezTo>
                    <a:pt x="193" y="340"/>
                    <a:pt x="199" y="346"/>
                    <a:pt x="207" y="346"/>
                  </a:cubicBezTo>
                  <a:cubicBezTo>
                    <a:pt x="215" y="346"/>
                    <a:pt x="221" y="340"/>
                    <a:pt x="221" y="332"/>
                  </a:cubicBezTo>
                  <a:cubicBezTo>
                    <a:pt x="221" y="325"/>
                    <a:pt x="215" y="318"/>
                    <a:pt x="207" y="318"/>
                  </a:cubicBezTo>
                  <a:close/>
                  <a:moveTo>
                    <a:pt x="207" y="183"/>
                  </a:moveTo>
                  <a:cubicBezTo>
                    <a:pt x="199" y="183"/>
                    <a:pt x="193" y="189"/>
                    <a:pt x="193" y="197"/>
                  </a:cubicBezTo>
                  <a:cubicBezTo>
                    <a:pt x="193" y="205"/>
                    <a:pt x="199" y="211"/>
                    <a:pt x="207" y="211"/>
                  </a:cubicBezTo>
                  <a:cubicBezTo>
                    <a:pt x="215" y="211"/>
                    <a:pt x="221" y="205"/>
                    <a:pt x="221" y="197"/>
                  </a:cubicBezTo>
                  <a:cubicBezTo>
                    <a:pt x="221" y="189"/>
                    <a:pt x="215" y="183"/>
                    <a:pt x="207" y="183"/>
                  </a:cubicBezTo>
                  <a:close/>
                  <a:moveTo>
                    <a:pt x="207" y="251"/>
                  </a:moveTo>
                  <a:cubicBezTo>
                    <a:pt x="199" y="251"/>
                    <a:pt x="193" y="257"/>
                    <a:pt x="193" y="265"/>
                  </a:cubicBezTo>
                  <a:cubicBezTo>
                    <a:pt x="193" y="272"/>
                    <a:pt x="199" y="279"/>
                    <a:pt x="207" y="279"/>
                  </a:cubicBezTo>
                  <a:cubicBezTo>
                    <a:pt x="215" y="279"/>
                    <a:pt x="221" y="272"/>
                    <a:pt x="221" y="265"/>
                  </a:cubicBezTo>
                  <a:cubicBezTo>
                    <a:pt x="221" y="257"/>
                    <a:pt x="215" y="251"/>
                    <a:pt x="207" y="251"/>
                  </a:cubicBezTo>
                  <a:close/>
                  <a:moveTo>
                    <a:pt x="178" y="57"/>
                  </a:moveTo>
                  <a:cubicBezTo>
                    <a:pt x="178" y="46"/>
                    <a:pt x="169" y="37"/>
                    <a:pt x="159" y="37"/>
                  </a:cubicBezTo>
                  <a:cubicBezTo>
                    <a:pt x="53" y="37"/>
                    <a:pt x="53" y="37"/>
                    <a:pt x="53" y="37"/>
                  </a:cubicBezTo>
                  <a:cubicBezTo>
                    <a:pt x="43" y="37"/>
                    <a:pt x="34" y="46"/>
                    <a:pt x="34" y="57"/>
                  </a:cubicBezTo>
                  <a:cubicBezTo>
                    <a:pt x="34" y="66"/>
                    <a:pt x="34" y="66"/>
                    <a:pt x="34" y="66"/>
                  </a:cubicBezTo>
                  <a:cubicBezTo>
                    <a:pt x="34" y="76"/>
                    <a:pt x="43" y="85"/>
                    <a:pt x="53" y="85"/>
                  </a:cubicBezTo>
                  <a:cubicBezTo>
                    <a:pt x="159" y="85"/>
                    <a:pt x="159" y="85"/>
                    <a:pt x="159" y="85"/>
                  </a:cubicBezTo>
                  <a:cubicBezTo>
                    <a:pt x="169" y="85"/>
                    <a:pt x="178" y="76"/>
                    <a:pt x="178" y="66"/>
                  </a:cubicBezTo>
                  <a:lnTo>
                    <a:pt x="178" y="57"/>
                  </a:lnTo>
                  <a:close/>
                  <a:moveTo>
                    <a:pt x="162" y="66"/>
                  </a:moveTo>
                  <a:cubicBezTo>
                    <a:pt x="162" y="68"/>
                    <a:pt x="160" y="69"/>
                    <a:pt x="159" y="69"/>
                  </a:cubicBezTo>
                  <a:cubicBezTo>
                    <a:pt x="53" y="69"/>
                    <a:pt x="53" y="69"/>
                    <a:pt x="53" y="69"/>
                  </a:cubicBezTo>
                  <a:cubicBezTo>
                    <a:pt x="51" y="69"/>
                    <a:pt x="50" y="68"/>
                    <a:pt x="50" y="66"/>
                  </a:cubicBezTo>
                  <a:cubicBezTo>
                    <a:pt x="50" y="57"/>
                    <a:pt x="50" y="57"/>
                    <a:pt x="50" y="57"/>
                  </a:cubicBezTo>
                  <a:cubicBezTo>
                    <a:pt x="50" y="55"/>
                    <a:pt x="51" y="53"/>
                    <a:pt x="53" y="53"/>
                  </a:cubicBezTo>
                  <a:cubicBezTo>
                    <a:pt x="159" y="53"/>
                    <a:pt x="159" y="53"/>
                    <a:pt x="159" y="53"/>
                  </a:cubicBezTo>
                  <a:cubicBezTo>
                    <a:pt x="160" y="53"/>
                    <a:pt x="162" y="55"/>
                    <a:pt x="162" y="57"/>
                  </a:cubicBezTo>
                  <a:lnTo>
                    <a:pt x="162" y="66"/>
                  </a:lnTo>
                  <a:close/>
                  <a:moveTo>
                    <a:pt x="178" y="125"/>
                  </a:moveTo>
                  <a:cubicBezTo>
                    <a:pt x="178" y="114"/>
                    <a:pt x="169" y="105"/>
                    <a:pt x="159" y="105"/>
                  </a:cubicBezTo>
                  <a:cubicBezTo>
                    <a:pt x="53" y="105"/>
                    <a:pt x="53" y="105"/>
                    <a:pt x="53" y="105"/>
                  </a:cubicBezTo>
                  <a:cubicBezTo>
                    <a:pt x="43" y="105"/>
                    <a:pt x="34" y="114"/>
                    <a:pt x="34" y="125"/>
                  </a:cubicBezTo>
                  <a:cubicBezTo>
                    <a:pt x="34" y="133"/>
                    <a:pt x="34" y="133"/>
                    <a:pt x="34" y="133"/>
                  </a:cubicBezTo>
                  <a:cubicBezTo>
                    <a:pt x="34" y="144"/>
                    <a:pt x="43" y="153"/>
                    <a:pt x="53" y="153"/>
                  </a:cubicBezTo>
                  <a:cubicBezTo>
                    <a:pt x="159" y="153"/>
                    <a:pt x="159" y="153"/>
                    <a:pt x="159" y="153"/>
                  </a:cubicBezTo>
                  <a:cubicBezTo>
                    <a:pt x="169" y="153"/>
                    <a:pt x="178" y="144"/>
                    <a:pt x="178" y="133"/>
                  </a:cubicBezTo>
                  <a:lnTo>
                    <a:pt x="178" y="125"/>
                  </a:lnTo>
                  <a:close/>
                  <a:moveTo>
                    <a:pt x="162" y="133"/>
                  </a:moveTo>
                  <a:cubicBezTo>
                    <a:pt x="162" y="135"/>
                    <a:pt x="160" y="137"/>
                    <a:pt x="159" y="137"/>
                  </a:cubicBezTo>
                  <a:cubicBezTo>
                    <a:pt x="53" y="137"/>
                    <a:pt x="53" y="137"/>
                    <a:pt x="53" y="137"/>
                  </a:cubicBezTo>
                  <a:cubicBezTo>
                    <a:pt x="51" y="137"/>
                    <a:pt x="50" y="135"/>
                    <a:pt x="50" y="133"/>
                  </a:cubicBezTo>
                  <a:cubicBezTo>
                    <a:pt x="50" y="125"/>
                    <a:pt x="50" y="125"/>
                    <a:pt x="50" y="125"/>
                  </a:cubicBezTo>
                  <a:cubicBezTo>
                    <a:pt x="50" y="123"/>
                    <a:pt x="51" y="121"/>
                    <a:pt x="53" y="121"/>
                  </a:cubicBezTo>
                  <a:cubicBezTo>
                    <a:pt x="159" y="121"/>
                    <a:pt x="159" y="121"/>
                    <a:pt x="159" y="121"/>
                  </a:cubicBezTo>
                  <a:cubicBezTo>
                    <a:pt x="160" y="121"/>
                    <a:pt x="162" y="123"/>
                    <a:pt x="162" y="125"/>
                  </a:cubicBezTo>
                  <a:lnTo>
                    <a:pt x="162" y="133"/>
                  </a:lnTo>
                  <a:close/>
                  <a:moveTo>
                    <a:pt x="178" y="260"/>
                  </a:moveTo>
                  <a:cubicBezTo>
                    <a:pt x="178" y="249"/>
                    <a:pt x="169" y="241"/>
                    <a:pt x="159" y="241"/>
                  </a:cubicBezTo>
                  <a:cubicBezTo>
                    <a:pt x="53" y="241"/>
                    <a:pt x="53" y="241"/>
                    <a:pt x="53" y="241"/>
                  </a:cubicBezTo>
                  <a:cubicBezTo>
                    <a:pt x="43" y="241"/>
                    <a:pt x="34" y="249"/>
                    <a:pt x="34" y="260"/>
                  </a:cubicBezTo>
                  <a:cubicBezTo>
                    <a:pt x="34" y="269"/>
                    <a:pt x="34" y="269"/>
                    <a:pt x="34" y="269"/>
                  </a:cubicBezTo>
                  <a:cubicBezTo>
                    <a:pt x="34" y="280"/>
                    <a:pt x="43" y="288"/>
                    <a:pt x="53" y="288"/>
                  </a:cubicBezTo>
                  <a:cubicBezTo>
                    <a:pt x="159" y="288"/>
                    <a:pt x="159" y="288"/>
                    <a:pt x="159" y="288"/>
                  </a:cubicBezTo>
                  <a:cubicBezTo>
                    <a:pt x="169" y="288"/>
                    <a:pt x="178" y="280"/>
                    <a:pt x="178" y="269"/>
                  </a:cubicBezTo>
                  <a:lnTo>
                    <a:pt x="178" y="260"/>
                  </a:lnTo>
                  <a:close/>
                  <a:moveTo>
                    <a:pt x="162" y="269"/>
                  </a:moveTo>
                  <a:cubicBezTo>
                    <a:pt x="162" y="271"/>
                    <a:pt x="160" y="272"/>
                    <a:pt x="159" y="272"/>
                  </a:cubicBezTo>
                  <a:cubicBezTo>
                    <a:pt x="53" y="272"/>
                    <a:pt x="53" y="272"/>
                    <a:pt x="53" y="272"/>
                  </a:cubicBezTo>
                  <a:cubicBezTo>
                    <a:pt x="51" y="272"/>
                    <a:pt x="50" y="271"/>
                    <a:pt x="50" y="269"/>
                  </a:cubicBezTo>
                  <a:cubicBezTo>
                    <a:pt x="50" y="260"/>
                    <a:pt x="50" y="260"/>
                    <a:pt x="50" y="260"/>
                  </a:cubicBezTo>
                  <a:cubicBezTo>
                    <a:pt x="50" y="258"/>
                    <a:pt x="51" y="257"/>
                    <a:pt x="53" y="257"/>
                  </a:cubicBezTo>
                  <a:cubicBezTo>
                    <a:pt x="159" y="257"/>
                    <a:pt x="159" y="257"/>
                    <a:pt x="159" y="257"/>
                  </a:cubicBezTo>
                  <a:cubicBezTo>
                    <a:pt x="160" y="257"/>
                    <a:pt x="162" y="258"/>
                    <a:pt x="162" y="260"/>
                  </a:cubicBezTo>
                  <a:lnTo>
                    <a:pt x="162" y="269"/>
                  </a:lnTo>
                  <a:close/>
                  <a:moveTo>
                    <a:pt x="178" y="192"/>
                  </a:moveTo>
                  <a:cubicBezTo>
                    <a:pt x="178" y="182"/>
                    <a:pt x="169" y="173"/>
                    <a:pt x="159" y="173"/>
                  </a:cubicBezTo>
                  <a:cubicBezTo>
                    <a:pt x="53" y="173"/>
                    <a:pt x="53" y="173"/>
                    <a:pt x="53" y="173"/>
                  </a:cubicBezTo>
                  <a:cubicBezTo>
                    <a:pt x="43" y="173"/>
                    <a:pt x="34" y="182"/>
                    <a:pt x="34" y="192"/>
                  </a:cubicBezTo>
                  <a:cubicBezTo>
                    <a:pt x="34" y="201"/>
                    <a:pt x="34" y="201"/>
                    <a:pt x="34" y="201"/>
                  </a:cubicBezTo>
                  <a:cubicBezTo>
                    <a:pt x="34" y="212"/>
                    <a:pt x="43" y="221"/>
                    <a:pt x="53" y="221"/>
                  </a:cubicBezTo>
                  <a:cubicBezTo>
                    <a:pt x="159" y="221"/>
                    <a:pt x="159" y="221"/>
                    <a:pt x="159" y="221"/>
                  </a:cubicBezTo>
                  <a:cubicBezTo>
                    <a:pt x="169" y="221"/>
                    <a:pt x="178" y="212"/>
                    <a:pt x="178" y="201"/>
                  </a:cubicBezTo>
                  <a:lnTo>
                    <a:pt x="178" y="192"/>
                  </a:lnTo>
                  <a:close/>
                  <a:moveTo>
                    <a:pt x="162" y="201"/>
                  </a:moveTo>
                  <a:cubicBezTo>
                    <a:pt x="162" y="203"/>
                    <a:pt x="160" y="205"/>
                    <a:pt x="159" y="205"/>
                  </a:cubicBezTo>
                  <a:cubicBezTo>
                    <a:pt x="53" y="205"/>
                    <a:pt x="53" y="205"/>
                    <a:pt x="53" y="205"/>
                  </a:cubicBezTo>
                  <a:cubicBezTo>
                    <a:pt x="51" y="205"/>
                    <a:pt x="50" y="203"/>
                    <a:pt x="50" y="201"/>
                  </a:cubicBezTo>
                  <a:cubicBezTo>
                    <a:pt x="50" y="192"/>
                    <a:pt x="50" y="192"/>
                    <a:pt x="50" y="192"/>
                  </a:cubicBezTo>
                  <a:cubicBezTo>
                    <a:pt x="50" y="190"/>
                    <a:pt x="51" y="189"/>
                    <a:pt x="53" y="189"/>
                  </a:cubicBezTo>
                  <a:cubicBezTo>
                    <a:pt x="159" y="189"/>
                    <a:pt x="159" y="189"/>
                    <a:pt x="159" y="189"/>
                  </a:cubicBezTo>
                  <a:cubicBezTo>
                    <a:pt x="160" y="189"/>
                    <a:pt x="162" y="190"/>
                    <a:pt x="162" y="192"/>
                  </a:cubicBezTo>
                  <a:lnTo>
                    <a:pt x="162" y="201"/>
                  </a:lnTo>
                  <a:close/>
                  <a:moveTo>
                    <a:pt x="159" y="309"/>
                  </a:moveTo>
                  <a:cubicBezTo>
                    <a:pt x="53" y="309"/>
                    <a:pt x="53" y="309"/>
                    <a:pt x="53" y="309"/>
                  </a:cubicBezTo>
                  <a:cubicBezTo>
                    <a:pt x="43" y="309"/>
                    <a:pt x="34" y="317"/>
                    <a:pt x="34" y="328"/>
                  </a:cubicBezTo>
                  <a:cubicBezTo>
                    <a:pt x="34" y="337"/>
                    <a:pt x="34" y="337"/>
                    <a:pt x="34" y="337"/>
                  </a:cubicBezTo>
                  <a:cubicBezTo>
                    <a:pt x="34" y="348"/>
                    <a:pt x="43" y="356"/>
                    <a:pt x="53" y="356"/>
                  </a:cubicBezTo>
                  <a:cubicBezTo>
                    <a:pt x="159" y="356"/>
                    <a:pt x="159" y="356"/>
                    <a:pt x="159" y="356"/>
                  </a:cubicBezTo>
                  <a:cubicBezTo>
                    <a:pt x="169" y="356"/>
                    <a:pt x="178" y="348"/>
                    <a:pt x="178" y="337"/>
                  </a:cubicBezTo>
                  <a:cubicBezTo>
                    <a:pt x="178" y="328"/>
                    <a:pt x="178" y="328"/>
                    <a:pt x="178" y="328"/>
                  </a:cubicBezTo>
                  <a:cubicBezTo>
                    <a:pt x="178" y="317"/>
                    <a:pt x="169" y="309"/>
                    <a:pt x="159" y="309"/>
                  </a:cubicBezTo>
                  <a:close/>
                  <a:moveTo>
                    <a:pt x="162" y="337"/>
                  </a:moveTo>
                  <a:cubicBezTo>
                    <a:pt x="162" y="339"/>
                    <a:pt x="160" y="340"/>
                    <a:pt x="159" y="340"/>
                  </a:cubicBezTo>
                  <a:cubicBezTo>
                    <a:pt x="53" y="340"/>
                    <a:pt x="53" y="340"/>
                    <a:pt x="53" y="340"/>
                  </a:cubicBezTo>
                  <a:cubicBezTo>
                    <a:pt x="51" y="340"/>
                    <a:pt x="50" y="339"/>
                    <a:pt x="50" y="337"/>
                  </a:cubicBezTo>
                  <a:cubicBezTo>
                    <a:pt x="50" y="328"/>
                    <a:pt x="50" y="328"/>
                    <a:pt x="50" y="328"/>
                  </a:cubicBezTo>
                  <a:cubicBezTo>
                    <a:pt x="50" y="326"/>
                    <a:pt x="51" y="325"/>
                    <a:pt x="53" y="325"/>
                  </a:cubicBezTo>
                  <a:cubicBezTo>
                    <a:pt x="159" y="325"/>
                    <a:pt x="159" y="325"/>
                    <a:pt x="159" y="325"/>
                  </a:cubicBezTo>
                  <a:cubicBezTo>
                    <a:pt x="160" y="325"/>
                    <a:pt x="162" y="326"/>
                    <a:pt x="162" y="328"/>
                  </a:cubicBezTo>
                  <a:lnTo>
                    <a:pt x="162" y="337"/>
                  </a:lnTo>
                  <a:close/>
                </a:path>
              </a:pathLst>
            </a:custGeom>
            <a:solidFill>
              <a:schemeClr val="bg1">
                <a:lumMod val="85000"/>
              </a:schemeClr>
            </a:solidFill>
            <a:ln>
              <a:noFill/>
            </a:ln>
          </p:spPr>
          <p:txBody>
            <a:bodyPr/>
            <a:lstStyle/>
            <a:p>
              <a:endParaRPr lang="en-US"/>
            </a:p>
          </p:txBody>
        </p:sp>
        <p:sp>
          <p:nvSpPr>
            <p:cNvPr id="106" name="Freeform 3">
              <a:extLst>
                <a:ext uri="{FF2B5EF4-FFF2-40B4-BE49-F238E27FC236}">
                  <a16:creationId xmlns="" xmlns:a16="http://schemas.microsoft.com/office/drawing/2014/main" id="{B98FE757-0FF1-4F01-A9C9-5ED0F0113937}"/>
                </a:ext>
              </a:extLst>
            </p:cNvPr>
            <p:cNvSpPr>
              <a:spLocks noChangeAspect="1" noEditPoints="1"/>
            </p:cNvSpPr>
            <p:nvPr/>
          </p:nvSpPr>
          <p:spPr bwMode="auto">
            <a:xfrm>
              <a:off x="5299292" y="5296157"/>
              <a:ext cx="468581" cy="723886"/>
            </a:xfrm>
            <a:custGeom>
              <a:avLst/>
              <a:gdLst>
                <a:gd name="T0" fmla="*/ 2147483647 w 255"/>
                <a:gd name="T1" fmla="*/ 2147483647 h 394"/>
                <a:gd name="T2" fmla="*/ 0 w 255"/>
                <a:gd name="T3" fmla="*/ 2147483647 h 394"/>
                <a:gd name="T4" fmla="*/ 2147483647 w 255"/>
                <a:gd name="T5" fmla="*/ 2147483647 h 394"/>
                <a:gd name="T6" fmla="*/ 2147483647 w 255"/>
                <a:gd name="T7" fmla="*/ 2147483647 h 394"/>
                <a:gd name="T8" fmla="*/ 2147483647 w 255"/>
                <a:gd name="T9" fmla="*/ 2147483647 h 394"/>
                <a:gd name="T10" fmla="*/ 2147483647 w 255"/>
                <a:gd name="T11" fmla="*/ 2147483647 h 394"/>
                <a:gd name="T12" fmla="*/ 2147483647 w 255"/>
                <a:gd name="T13" fmla="*/ 2147483647 h 394"/>
                <a:gd name="T14" fmla="*/ 2147483647 w 255"/>
                <a:gd name="T15" fmla="*/ 2147483647 h 394"/>
                <a:gd name="T16" fmla="*/ 2147483647 w 255"/>
                <a:gd name="T17" fmla="*/ 2147483647 h 394"/>
                <a:gd name="T18" fmla="*/ 2147483647 w 255"/>
                <a:gd name="T19" fmla="*/ 2147483647 h 394"/>
                <a:gd name="T20" fmla="*/ 2147483647 w 255"/>
                <a:gd name="T21" fmla="*/ 2147483647 h 394"/>
                <a:gd name="T22" fmla="*/ 2147483647 w 255"/>
                <a:gd name="T23" fmla="*/ 2147483647 h 394"/>
                <a:gd name="T24" fmla="*/ 2147483647 w 255"/>
                <a:gd name="T25" fmla="*/ 2147483647 h 394"/>
                <a:gd name="T26" fmla="*/ 2147483647 w 255"/>
                <a:gd name="T27" fmla="*/ 2147483647 h 394"/>
                <a:gd name="T28" fmla="*/ 2147483647 w 255"/>
                <a:gd name="T29" fmla="*/ 2147483647 h 394"/>
                <a:gd name="T30" fmla="*/ 2147483647 w 255"/>
                <a:gd name="T31" fmla="*/ 2147483647 h 394"/>
                <a:gd name="T32" fmla="*/ 2147483647 w 255"/>
                <a:gd name="T33" fmla="*/ 2147483647 h 394"/>
                <a:gd name="T34" fmla="*/ 2147483647 w 255"/>
                <a:gd name="T35" fmla="*/ 2147483647 h 394"/>
                <a:gd name="T36" fmla="*/ 2147483647 w 255"/>
                <a:gd name="T37" fmla="*/ 2147483647 h 394"/>
                <a:gd name="T38" fmla="*/ 2147483647 w 255"/>
                <a:gd name="T39" fmla="*/ 2147483647 h 394"/>
                <a:gd name="T40" fmla="*/ 2147483647 w 255"/>
                <a:gd name="T41" fmla="*/ 2147483647 h 394"/>
                <a:gd name="T42" fmla="*/ 2147483647 w 255"/>
                <a:gd name="T43" fmla="*/ 2147483647 h 394"/>
                <a:gd name="T44" fmla="*/ 2147483647 w 255"/>
                <a:gd name="T45" fmla="*/ 2147483647 h 394"/>
                <a:gd name="T46" fmla="*/ 2147483647 w 255"/>
                <a:gd name="T47" fmla="*/ 2147483647 h 394"/>
                <a:gd name="T48" fmla="*/ 2147483647 w 255"/>
                <a:gd name="T49" fmla="*/ 2147483647 h 394"/>
                <a:gd name="T50" fmla="*/ 2147483647 w 255"/>
                <a:gd name="T51" fmla="*/ 2147483647 h 394"/>
                <a:gd name="T52" fmla="*/ 2147483647 w 255"/>
                <a:gd name="T53" fmla="*/ 2147483647 h 394"/>
                <a:gd name="T54" fmla="*/ 2147483647 w 255"/>
                <a:gd name="T55" fmla="*/ 2147483647 h 394"/>
                <a:gd name="T56" fmla="*/ 2147483647 w 255"/>
                <a:gd name="T57" fmla="*/ 2147483647 h 394"/>
                <a:gd name="T58" fmla="*/ 2147483647 w 255"/>
                <a:gd name="T59" fmla="*/ 2147483647 h 394"/>
                <a:gd name="T60" fmla="*/ 2147483647 w 255"/>
                <a:gd name="T61" fmla="*/ 2147483647 h 394"/>
                <a:gd name="T62" fmla="*/ 2147483647 w 255"/>
                <a:gd name="T63" fmla="*/ 2147483647 h 394"/>
                <a:gd name="T64" fmla="*/ 2147483647 w 255"/>
                <a:gd name="T65" fmla="*/ 2147483647 h 394"/>
                <a:gd name="T66" fmla="*/ 2147483647 w 255"/>
                <a:gd name="T67" fmla="*/ 2147483647 h 394"/>
                <a:gd name="T68" fmla="*/ 2147483647 w 255"/>
                <a:gd name="T69" fmla="*/ 2147483647 h 394"/>
                <a:gd name="T70" fmla="*/ 2147483647 w 255"/>
                <a:gd name="T71" fmla="*/ 2147483647 h 394"/>
                <a:gd name="T72" fmla="*/ 2147483647 w 255"/>
                <a:gd name="T73" fmla="*/ 2147483647 h 394"/>
                <a:gd name="T74" fmla="*/ 2147483647 w 255"/>
                <a:gd name="T75" fmla="*/ 2147483647 h 394"/>
                <a:gd name="T76" fmla="*/ 2147483647 w 255"/>
                <a:gd name="T77" fmla="*/ 2147483647 h 394"/>
                <a:gd name="T78" fmla="*/ 2147483647 w 255"/>
                <a:gd name="T79" fmla="*/ 2147483647 h 394"/>
                <a:gd name="T80" fmla="*/ 2147483647 w 255"/>
                <a:gd name="T81" fmla="*/ 2147483647 h 394"/>
                <a:gd name="T82" fmla="*/ 2147483647 w 255"/>
                <a:gd name="T83" fmla="*/ 2147483647 h 394"/>
                <a:gd name="T84" fmla="*/ 2147483647 w 255"/>
                <a:gd name="T85" fmla="*/ 2147483647 h 394"/>
                <a:gd name="T86" fmla="*/ 2147483647 w 255"/>
                <a:gd name="T87" fmla="*/ 2147483647 h 394"/>
                <a:gd name="T88" fmla="*/ 2147483647 w 255"/>
                <a:gd name="T89" fmla="*/ 2147483647 h 394"/>
                <a:gd name="T90" fmla="*/ 2147483647 w 255"/>
                <a:gd name="T91" fmla="*/ 2147483647 h 3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55" h="394">
                  <a:moveTo>
                    <a:pt x="247" y="53"/>
                  </a:moveTo>
                  <a:cubicBezTo>
                    <a:pt x="251" y="53"/>
                    <a:pt x="255" y="50"/>
                    <a:pt x="255" y="45"/>
                  </a:cubicBezTo>
                  <a:cubicBezTo>
                    <a:pt x="255" y="19"/>
                    <a:pt x="255" y="19"/>
                    <a:pt x="255" y="19"/>
                  </a:cubicBezTo>
                  <a:cubicBezTo>
                    <a:pt x="255" y="8"/>
                    <a:pt x="246" y="0"/>
                    <a:pt x="235" y="0"/>
                  </a:cubicBezTo>
                  <a:cubicBezTo>
                    <a:pt x="19" y="0"/>
                    <a:pt x="19" y="0"/>
                    <a:pt x="19" y="0"/>
                  </a:cubicBezTo>
                  <a:cubicBezTo>
                    <a:pt x="9" y="0"/>
                    <a:pt x="0" y="8"/>
                    <a:pt x="0" y="19"/>
                  </a:cubicBezTo>
                  <a:cubicBezTo>
                    <a:pt x="0" y="374"/>
                    <a:pt x="0" y="374"/>
                    <a:pt x="0" y="374"/>
                  </a:cubicBezTo>
                  <a:cubicBezTo>
                    <a:pt x="0" y="385"/>
                    <a:pt x="9" y="394"/>
                    <a:pt x="19" y="394"/>
                  </a:cubicBezTo>
                  <a:cubicBezTo>
                    <a:pt x="235" y="394"/>
                    <a:pt x="235" y="394"/>
                    <a:pt x="235" y="394"/>
                  </a:cubicBezTo>
                  <a:cubicBezTo>
                    <a:pt x="246" y="394"/>
                    <a:pt x="255" y="385"/>
                    <a:pt x="255" y="374"/>
                  </a:cubicBezTo>
                  <a:cubicBezTo>
                    <a:pt x="255" y="77"/>
                    <a:pt x="255" y="77"/>
                    <a:pt x="255" y="77"/>
                  </a:cubicBezTo>
                  <a:cubicBezTo>
                    <a:pt x="255" y="73"/>
                    <a:pt x="251" y="69"/>
                    <a:pt x="247" y="69"/>
                  </a:cubicBezTo>
                  <a:cubicBezTo>
                    <a:pt x="242" y="69"/>
                    <a:pt x="239" y="73"/>
                    <a:pt x="239" y="77"/>
                  </a:cubicBezTo>
                  <a:cubicBezTo>
                    <a:pt x="239" y="374"/>
                    <a:pt x="239" y="374"/>
                    <a:pt x="239" y="374"/>
                  </a:cubicBezTo>
                  <a:cubicBezTo>
                    <a:pt x="239" y="376"/>
                    <a:pt x="237" y="378"/>
                    <a:pt x="235" y="378"/>
                  </a:cubicBezTo>
                  <a:cubicBezTo>
                    <a:pt x="19" y="378"/>
                    <a:pt x="19" y="378"/>
                    <a:pt x="19" y="378"/>
                  </a:cubicBezTo>
                  <a:cubicBezTo>
                    <a:pt x="17" y="378"/>
                    <a:pt x="16" y="376"/>
                    <a:pt x="16" y="374"/>
                  </a:cubicBezTo>
                  <a:cubicBezTo>
                    <a:pt x="16" y="19"/>
                    <a:pt x="16" y="19"/>
                    <a:pt x="16" y="19"/>
                  </a:cubicBezTo>
                  <a:cubicBezTo>
                    <a:pt x="16" y="17"/>
                    <a:pt x="17" y="16"/>
                    <a:pt x="19" y="16"/>
                  </a:cubicBezTo>
                  <a:cubicBezTo>
                    <a:pt x="235" y="16"/>
                    <a:pt x="235" y="16"/>
                    <a:pt x="235" y="16"/>
                  </a:cubicBezTo>
                  <a:cubicBezTo>
                    <a:pt x="237" y="16"/>
                    <a:pt x="239" y="17"/>
                    <a:pt x="239" y="19"/>
                  </a:cubicBezTo>
                  <a:cubicBezTo>
                    <a:pt x="239" y="45"/>
                    <a:pt x="239" y="45"/>
                    <a:pt x="239" y="45"/>
                  </a:cubicBezTo>
                  <a:cubicBezTo>
                    <a:pt x="239" y="50"/>
                    <a:pt x="242" y="53"/>
                    <a:pt x="247" y="53"/>
                  </a:cubicBezTo>
                  <a:close/>
                  <a:moveTo>
                    <a:pt x="207" y="115"/>
                  </a:moveTo>
                  <a:cubicBezTo>
                    <a:pt x="199" y="115"/>
                    <a:pt x="193" y="121"/>
                    <a:pt x="193" y="129"/>
                  </a:cubicBezTo>
                  <a:cubicBezTo>
                    <a:pt x="193" y="137"/>
                    <a:pt x="199" y="143"/>
                    <a:pt x="207" y="143"/>
                  </a:cubicBezTo>
                  <a:cubicBezTo>
                    <a:pt x="215" y="143"/>
                    <a:pt x="221" y="137"/>
                    <a:pt x="221" y="129"/>
                  </a:cubicBezTo>
                  <a:cubicBezTo>
                    <a:pt x="221" y="121"/>
                    <a:pt x="215" y="115"/>
                    <a:pt x="207" y="115"/>
                  </a:cubicBezTo>
                  <a:close/>
                  <a:moveTo>
                    <a:pt x="207" y="47"/>
                  </a:moveTo>
                  <a:cubicBezTo>
                    <a:pt x="199" y="47"/>
                    <a:pt x="193" y="53"/>
                    <a:pt x="193" y="61"/>
                  </a:cubicBezTo>
                  <a:cubicBezTo>
                    <a:pt x="193" y="69"/>
                    <a:pt x="199" y="75"/>
                    <a:pt x="207" y="75"/>
                  </a:cubicBezTo>
                  <a:cubicBezTo>
                    <a:pt x="215" y="75"/>
                    <a:pt x="221" y="69"/>
                    <a:pt x="221" y="61"/>
                  </a:cubicBezTo>
                  <a:cubicBezTo>
                    <a:pt x="221" y="53"/>
                    <a:pt x="215" y="47"/>
                    <a:pt x="207" y="47"/>
                  </a:cubicBezTo>
                  <a:close/>
                  <a:moveTo>
                    <a:pt x="207" y="318"/>
                  </a:moveTo>
                  <a:cubicBezTo>
                    <a:pt x="199" y="318"/>
                    <a:pt x="193" y="325"/>
                    <a:pt x="193" y="332"/>
                  </a:cubicBezTo>
                  <a:cubicBezTo>
                    <a:pt x="193" y="340"/>
                    <a:pt x="199" y="346"/>
                    <a:pt x="207" y="346"/>
                  </a:cubicBezTo>
                  <a:cubicBezTo>
                    <a:pt x="215" y="346"/>
                    <a:pt x="221" y="340"/>
                    <a:pt x="221" y="332"/>
                  </a:cubicBezTo>
                  <a:cubicBezTo>
                    <a:pt x="221" y="325"/>
                    <a:pt x="215" y="318"/>
                    <a:pt x="207" y="318"/>
                  </a:cubicBezTo>
                  <a:close/>
                  <a:moveTo>
                    <a:pt x="207" y="183"/>
                  </a:moveTo>
                  <a:cubicBezTo>
                    <a:pt x="199" y="183"/>
                    <a:pt x="193" y="189"/>
                    <a:pt x="193" y="197"/>
                  </a:cubicBezTo>
                  <a:cubicBezTo>
                    <a:pt x="193" y="205"/>
                    <a:pt x="199" y="211"/>
                    <a:pt x="207" y="211"/>
                  </a:cubicBezTo>
                  <a:cubicBezTo>
                    <a:pt x="215" y="211"/>
                    <a:pt x="221" y="205"/>
                    <a:pt x="221" y="197"/>
                  </a:cubicBezTo>
                  <a:cubicBezTo>
                    <a:pt x="221" y="189"/>
                    <a:pt x="215" y="183"/>
                    <a:pt x="207" y="183"/>
                  </a:cubicBezTo>
                  <a:close/>
                  <a:moveTo>
                    <a:pt x="207" y="251"/>
                  </a:moveTo>
                  <a:cubicBezTo>
                    <a:pt x="199" y="251"/>
                    <a:pt x="193" y="257"/>
                    <a:pt x="193" y="265"/>
                  </a:cubicBezTo>
                  <a:cubicBezTo>
                    <a:pt x="193" y="272"/>
                    <a:pt x="199" y="279"/>
                    <a:pt x="207" y="279"/>
                  </a:cubicBezTo>
                  <a:cubicBezTo>
                    <a:pt x="215" y="279"/>
                    <a:pt x="221" y="272"/>
                    <a:pt x="221" y="265"/>
                  </a:cubicBezTo>
                  <a:cubicBezTo>
                    <a:pt x="221" y="257"/>
                    <a:pt x="215" y="251"/>
                    <a:pt x="207" y="251"/>
                  </a:cubicBezTo>
                  <a:close/>
                  <a:moveTo>
                    <a:pt x="178" y="57"/>
                  </a:moveTo>
                  <a:cubicBezTo>
                    <a:pt x="178" y="46"/>
                    <a:pt x="169" y="37"/>
                    <a:pt x="159" y="37"/>
                  </a:cubicBezTo>
                  <a:cubicBezTo>
                    <a:pt x="53" y="37"/>
                    <a:pt x="53" y="37"/>
                    <a:pt x="53" y="37"/>
                  </a:cubicBezTo>
                  <a:cubicBezTo>
                    <a:pt x="43" y="37"/>
                    <a:pt x="34" y="46"/>
                    <a:pt x="34" y="57"/>
                  </a:cubicBezTo>
                  <a:cubicBezTo>
                    <a:pt x="34" y="66"/>
                    <a:pt x="34" y="66"/>
                    <a:pt x="34" y="66"/>
                  </a:cubicBezTo>
                  <a:cubicBezTo>
                    <a:pt x="34" y="76"/>
                    <a:pt x="43" y="85"/>
                    <a:pt x="53" y="85"/>
                  </a:cubicBezTo>
                  <a:cubicBezTo>
                    <a:pt x="159" y="85"/>
                    <a:pt x="159" y="85"/>
                    <a:pt x="159" y="85"/>
                  </a:cubicBezTo>
                  <a:cubicBezTo>
                    <a:pt x="169" y="85"/>
                    <a:pt x="178" y="76"/>
                    <a:pt x="178" y="66"/>
                  </a:cubicBezTo>
                  <a:lnTo>
                    <a:pt x="178" y="57"/>
                  </a:lnTo>
                  <a:close/>
                  <a:moveTo>
                    <a:pt x="162" y="66"/>
                  </a:moveTo>
                  <a:cubicBezTo>
                    <a:pt x="162" y="68"/>
                    <a:pt x="160" y="69"/>
                    <a:pt x="159" y="69"/>
                  </a:cubicBezTo>
                  <a:cubicBezTo>
                    <a:pt x="53" y="69"/>
                    <a:pt x="53" y="69"/>
                    <a:pt x="53" y="69"/>
                  </a:cubicBezTo>
                  <a:cubicBezTo>
                    <a:pt x="51" y="69"/>
                    <a:pt x="50" y="68"/>
                    <a:pt x="50" y="66"/>
                  </a:cubicBezTo>
                  <a:cubicBezTo>
                    <a:pt x="50" y="57"/>
                    <a:pt x="50" y="57"/>
                    <a:pt x="50" y="57"/>
                  </a:cubicBezTo>
                  <a:cubicBezTo>
                    <a:pt x="50" y="55"/>
                    <a:pt x="51" y="53"/>
                    <a:pt x="53" y="53"/>
                  </a:cubicBezTo>
                  <a:cubicBezTo>
                    <a:pt x="159" y="53"/>
                    <a:pt x="159" y="53"/>
                    <a:pt x="159" y="53"/>
                  </a:cubicBezTo>
                  <a:cubicBezTo>
                    <a:pt x="160" y="53"/>
                    <a:pt x="162" y="55"/>
                    <a:pt x="162" y="57"/>
                  </a:cubicBezTo>
                  <a:lnTo>
                    <a:pt x="162" y="66"/>
                  </a:lnTo>
                  <a:close/>
                  <a:moveTo>
                    <a:pt x="178" y="125"/>
                  </a:moveTo>
                  <a:cubicBezTo>
                    <a:pt x="178" y="114"/>
                    <a:pt x="169" y="105"/>
                    <a:pt x="159" y="105"/>
                  </a:cubicBezTo>
                  <a:cubicBezTo>
                    <a:pt x="53" y="105"/>
                    <a:pt x="53" y="105"/>
                    <a:pt x="53" y="105"/>
                  </a:cubicBezTo>
                  <a:cubicBezTo>
                    <a:pt x="43" y="105"/>
                    <a:pt x="34" y="114"/>
                    <a:pt x="34" y="125"/>
                  </a:cubicBezTo>
                  <a:cubicBezTo>
                    <a:pt x="34" y="133"/>
                    <a:pt x="34" y="133"/>
                    <a:pt x="34" y="133"/>
                  </a:cubicBezTo>
                  <a:cubicBezTo>
                    <a:pt x="34" y="144"/>
                    <a:pt x="43" y="153"/>
                    <a:pt x="53" y="153"/>
                  </a:cubicBezTo>
                  <a:cubicBezTo>
                    <a:pt x="159" y="153"/>
                    <a:pt x="159" y="153"/>
                    <a:pt x="159" y="153"/>
                  </a:cubicBezTo>
                  <a:cubicBezTo>
                    <a:pt x="169" y="153"/>
                    <a:pt x="178" y="144"/>
                    <a:pt x="178" y="133"/>
                  </a:cubicBezTo>
                  <a:lnTo>
                    <a:pt x="178" y="125"/>
                  </a:lnTo>
                  <a:close/>
                  <a:moveTo>
                    <a:pt x="162" y="133"/>
                  </a:moveTo>
                  <a:cubicBezTo>
                    <a:pt x="162" y="135"/>
                    <a:pt x="160" y="137"/>
                    <a:pt x="159" y="137"/>
                  </a:cubicBezTo>
                  <a:cubicBezTo>
                    <a:pt x="53" y="137"/>
                    <a:pt x="53" y="137"/>
                    <a:pt x="53" y="137"/>
                  </a:cubicBezTo>
                  <a:cubicBezTo>
                    <a:pt x="51" y="137"/>
                    <a:pt x="50" y="135"/>
                    <a:pt x="50" y="133"/>
                  </a:cubicBezTo>
                  <a:cubicBezTo>
                    <a:pt x="50" y="125"/>
                    <a:pt x="50" y="125"/>
                    <a:pt x="50" y="125"/>
                  </a:cubicBezTo>
                  <a:cubicBezTo>
                    <a:pt x="50" y="123"/>
                    <a:pt x="51" y="121"/>
                    <a:pt x="53" y="121"/>
                  </a:cubicBezTo>
                  <a:cubicBezTo>
                    <a:pt x="159" y="121"/>
                    <a:pt x="159" y="121"/>
                    <a:pt x="159" y="121"/>
                  </a:cubicBezTo>
                  <a:cubicBezTo>
                    <a:pt x="160" y="121"/>
                    <a:pt x="162" y="123"/>
                    <a:pt x="162" y="125"/>
                  </a:cubicBezTo>
                  <a:lnTo>
                    <a:pt x="162" y="133"/>
                  </a:lnTo>
                  <a:close/>
                  <a:moveTo>
                    <a:pt x="178" y="260"/>
                  </a:moveTo>
                  <a:cubicBezTo>
                    <a:pt x="178" y="249"/>
                    <a:pt x="169" y="241"/>
                    <a:pt x="159" y="241"/>
                  </a:cubicBezTo>
                  <a:cubicBezTo>
                    <a:pt x="53" y="241"/>
                    <a:pt x="53" y="241"/>
                    <a:pt x="53" y="241"/>
                  </a:cubicBezTo>
                  <a:cubicBezTo>
                    <a:pt x="43" y="241"/>
                    <a:pt x="34" y="249"/>
                    <a:pt x="34" y="260"/>
                  </a:cubicBezTo>
                  <a:cubicBezTo>
                    <a:pt x="34" y="269"/>
                    <a:pt x="34" y="269"/>
                    <a:pt x="34" y="269"/>
                  </a:cubicBezTo>
                  <a:cubicBezTo>
                    <a:pt x="34" y="280"/>
                    <a:pt x="43" y="288"/>
                    <a:pt x="53" y="288"/>
                  </a:cubicBezTo>
                  <a:cubicBezTo>
                    <a:pt x="159" y="288"/>
                    <a:pt x="159" y="288"/>
                    <a:pt x="159" y="288"/>
                  </a:cubicBezTo>
                  <a:cubicBezTo>
                    <a:pt x="169" y="288"/>
                    <a:pt x="178" y="280"/>
                    <a:pt x="178" y="269"/>
                  </a:cubicBezTo>
                  <a:lnTo>
                    <a:pt x="178" y="260"/>
                  </a:lnTo>
                  <a:close/>
                  <a:moveTo>
                    <a:pt x="162" y="269"/>
                  </a:moveTo>
                  <a:cubicBezTo>
                    <a:pt x="162" y="271"/>
                    <a:pt x="160" y="272"/>
                    <a:pt x="159" y="272"/>
                  </a:cubicBezTo>
                  <a:cubicBezTo>
                    <a:pt x="53" y="272"/>
                    <a:pt x="53" y="272"/>
                    <a:pt x="53" y="272"/>
                  </a:cubicBezTo>
                  <a:cubicBezTo>
                    <a:pt x="51" y="272"/>
                    <a:pt x="50" y="271"/>
                    <a:pt x="50" y="269"/>
                  </a:cubicBezTo>
                  <a:cubicBezTo>
                    <a:pt x="50" y="260"/>
                    <a:pt x="50" y="260"/>
                    <a:pt x="50" y="260"/>
                  </a:cubicBezTo>
                  <a:cubicBezTo>
                    <a:pt x="50" y="258"/>
                    <a:pt x="51" y="257"/>
                    <a:pt x="53" y="257"/>
                  </a:cubicBezTo>
                  <a:cubicBezTo>
                    <a:pt x="159" y="257"/>
                    <a:pt x="159" y="257"/>
                    <a:pt x="159" y="257"/>
                  </a:cubicBezTo>
                  <a:cubicBezTo>
                    <a:pt x="160" y="257"/>
                    <a:pt x="162" y="258"/>
                    <a:pt x="162" y="260"/>
                  </a:cubicBezTo>
                  <a:lnTo>
                    <a:pt x="162" y="269"/>
                  </a:lnTo>
                  <a:close/>
                  <a:moveTo>
                    <a:pt x="178" y="192"/>
                  </a:moveTo>
                  <a:cubicBezTo>
                    <a:pt x="178" y="182"/>
                    <a:pt x="169" y="173"/>
                    <a:pt x="159" y="173"/>
                  </a:cubicBezTo>
                  <a:cubicBezTo>
                    <a:pt x="53" y="173"/>
                    <a:pt x="53" y="173"/>
                    <a:pt x="53" y="173"/>
                  </a:cubicBezTo>
                  <a:cubicBezTo>
                    <a:pt x="43" y="173"/>
                    <a:pt x="34" y="182"/>
                    <a:pt x="34" y="192"/>
                  </a:cubicBezTo>
                  <a:cubicBezTo>
                    <a:pt x="34" y="201"/>
                    <a:pt x="34" y="201"/>
                    <a:pt x="34" y="201"/>
                  </a:cubicBezTo>
                  <a:cubicBezTo>
                    <a:pt x="34" y="212"/>
                    <a:pt x="43" y="221"/>
                    <a:pt x="53" y="221"/>
                  </a:cubicBezTo>
                  <a:cubicBezTo>
                    <a:pt x="159" y="221"/>
                    <a:pt x="159" y="221"/>
                    <a:pt x="159" y="221"/>
                  </a:cubicBezTo>
                  <a:cubicBezTo>
                    <a:pt x="169" y="221"/>
                    <a:pt x="178" y="212"/>
                    <a:pt x="178" y="201"/>
                  </a:cubicBezTo>
                  <a:lnTo>
                    <a:pt x="178" y="192"/>
                  </a:lnTo>
                  <a:close/>
                  <a:moveTo>
                    <a:pt x="162" y="201"/>
                  </a:moveTo>
                  <a:cubicBezTo>
                    <a:pt x="162" y="203"/>
                    <a:pt x="160" y="205"/>
                    <a:pt x="159" y="205"/>
                  </a:cubicBezTo>
                  <a:cubicBezTo>
                    <a:pt x="53" y="205"/>
                    <a:pt x="53" y="205"/>
                    <a:pt x="53" y="205"/>
                  </a:cubicBezTo>
                  <a:cubicBezTo>
                    <a:pt x="51" y="205"/>
                    <a:pt x="50" y="203"/>
                    <a:pt x="50" y="201"/>
                  </a:cubicBezTo>
                  <a:cubicBezTo>
                    <a:pt x="50" y="192"/>
                    <a:pt x="50" y="192"/>
                    <a:pt x="50" y="192"/>
                  </a:cubicBezTo>
                  <a:cubicBezTo>
                    <a:pt x="50" y="190"/>
                    <a:pt x="51" y="189"/>
                    <a:pt x="53" y="189"/>
                  </a:cubicBezTo>
                  <a:cubicBezTo>
                    <a:pt x="159" y="189"/>
                    <a:pt x="159" y="189"/>
                    <a:pt x="159" y="189"/>
                  </a:cubicBezTo>
                  <a:cubicBezTo>
                    <a:pt x="160" y="189"/>
                    <a:pt x="162" y="190"/>
                    <a:pt x="162" y="192"/>
                  </a:cubicBezTo>
                  <a:lnTo>
                    <a:pt x="162" y="201"/>
                  </a:lnTo>
                  <a:close/>
                  <a:moveTo>
                    <a:pt x="159" y="309"/>
                  </a:moveTo>
                  <a:cubicBezTo>
                    <a:pt x="53" y="309"/>
                    <a:pt x="53" y="309"/>
                    <a:pt x="53" y="309"/>
                  </a:cubicBezTo>
                  <a:cubicBezTo>
                    <a:pt x="43" y="309"/>
                    <a:pt x="34" y="317"/>
                    <a:pt x="34" y="328"/>
                  </a:cubicBezTo>
                  <a:cubicBezTo>
                    <a:pt x="34" y="337"/>
                    <a:pt x="34" y="337"/>
                    <a:pt x="34" y="337"/>
                  </a:cubicBezTo>
                  <a:cubicBezTo>
                    <a:pt x="34" y="348"/>
                    <a:pt x="43" y="356"/>
                    <a:pt x="53" y="356"/>
                  </a:cubicBezTo>
                  <a:cubicBezTo>
                    <a:pt x="159" y="356"/>
                    <a:pt x="159" y="356"/>
                    <a:pt x="159" y="356"/>
                  </a:cubicBezTo>
                  <a:cubicBezTo>
                    <a:pt x="169" y="356"/>
                    <a:pt x="178" y="348"/>
                    <a:pt x="178" y="337"/>
                  </a:cubicBezTo>
                  <a:cubicBezTo>
                    <a:pt x="178" y="328"/>
                    <a:pt x="178" y="328"/>
                    <a:pt x="178" y="328"/>
                  </a:cubicBezTo>
                  <a:cubicBezTo>
                    <a:pt x="178" y="317"/>
                    <a:pt x="169" y="309"/>
                    <a:pt x="159" y="309"/>
                  </a:cubicBezTo>
                  <a:close/>
                  <a:moveTo>
                    <a:pt x="162" y="337"/>
                  </a:moveTo>
                  <a:cubicBezTo>
                    <a:pt x="162" y="339"/>
                    <a:pt x="160" y="340"/>
                    <a:pt x="159" y="340"/>
                  </a:cubicBezTo>
                  <a:cubicBezTo>
                    <a:pt x="53" y="340"/>
                    <a:pt x="53" y="340"/>
                    <a:pt x="53" y="340"/>
                  </a:cubicBezTo>
                  <a:cubicBezTo>
                    <a:pt x="51" y="340"/>
                    <a:pt x="50" y="339"/>
                    <a:pt x="50" y="337"/>
                  </a:cubicBezTo>
                  <a:cubicBezTo>
                    <a:pt x="50" y="328"/>
                    <a:pt x="50" y="328"/>
                    <a:pt x="50" y="328"/>
                  </a:cubicBezTo>
                  <a:cubicBezTo>
                    <a:pt x="50" y="326"/>
                    <a:pt x="51" y="325"/>
                    <a:pt x="53" y="325"/>
                  </a:cubicBezTo>
                  <a:cubicBezTo>
                    <a:pt x="159" y="325"/>
                    <a:pt x="159" y="325"/>
                    <a:pt x="159" y="325"/>
                  </a:cubicBezTo>
                  <a:cubicBezTo>
                    <a:pt x="160" y="325"/>
                    <a:pt x="162" y="326"/>
                    <a:pt x="162" y="328"/>
                  </a:cubicBezTo>
                  <a:lnTo>
                    <a:pt x="162" y="337"/>
                  </a:lnTo>
                  <a:close/>
                </a:path>
              </a:pathLst>
            </a:custGeom>
            <a:solidFill>
              <a:schemeClr val="bg1">
                <a:lumMod val="85000"/>
              </a:schemeClr>
            </a:solidFill>
            <a:ln>
              <a:noFill/>
            </a:ln>
          </p:spPr>
          <p:txBody>
            <a:bodyPr/>
            <a:lstStyle/>
            <a:p>
              <a:endParaRPr lang="en-US"/>
            </a:p>
          </p:txBody>
        </p:sp>
        <p:sp>
          <p:nvSpPr>
            <p:cNvPr id="107" name="Freeform 3">
              <a:extLst>
                <a:ext uri="{FF2B5EF4-FFF2-40B4-BE49-F238E27FC236}">
                  <a16:creationId xmlns="" xmlns:a16="http://schemas.microsoft.com/office/drawing/2014/main" id="{713664A7-9823-4DC0-87F8-68C4D681F1AF}"/>
                </a:ext>
              </a:extLst>
            </p:cNvPr>
            <p:cNvSpPr>
              <a:spLocks noChangeAspect="1"/>
            </p:cNvSpPr>
            <p:nvPr/>
          </p:nvSpPr>
          <p:spPr bwMode="auto">
            <a:xfrm>
              <a:off x="4272943" y="4980530"/>
              <a:ext cx="1696553" cy="1214380"/>
            </a:xfrm>
            <a:custGeom>
              <a:avLst/>
              <a:gdLst>
                <a:gd name="T0" fmla="*/ 2147483647 w 462"/>
                <a:gd name="T1" fmla="*/ 2147483647 h 293"/>
                <a:gd name="T2" fmla="*/ 2147483647 w 462"/>
                <a:gd name="T3" fmla="*/ 2147483647 h 293"/>
                <a:gd name="T4" fmla="*/ 2147483647 w 462"/>
                <a:gd name="T5" fmla="*/ 2147483647 h 293"/>
                <a:gd name="T6" fmla="*/ 2147483647 w 462"/>
                <a:gd name="T7" fmla="*/ 2147483647 h 293"/>
                <a:gd name="T8" fmla="*/ 2147483647 w 462"/>
                <a:gd name="T9" fmla="*/ 2147483647 h 293"/>
                <a:gd name="T10" fmla="*/ 2147483647 w 462"/>
                <a:gd name="T11" fmla="*/ 2147483647 h 293"/>
                <a:gd name="T12" fmla="*/ 2147483647 w 462"/>
                <a:gd name="T13" fmla="*/ 2147483647 h 293"/>
                <a:gd name="T14" fmla="*/ 2147483647 w 462"/>
                <a:gd name="T15" fmla="*/ 2147483647 h 293"/>
                <a:gd name="T16" fmla="*/ 2147483647 w 462"/>
                <a:gd name="T17" fmla="*/ 2147483647 h 293"/>
                <a:gd name="T18" fmla="*/ 2147483647 w 462"/>
                <a:gd name="T19" fmla="*/ 2147483647 h 293"/>
                <a:gd name="T20" fmla="*/ 2147483647 w 462"/>
                <a:gd name="T21" fmla="*/ 2147483647 h 293"/>
                <a:gd name="T22" fmla="*/ 2147483647 w 462"/>
                <a:gd name="T23" fmla="*/ 2147483647 h 293"/>
                <a:gd name="T24" fmla="*/ 2147483647 w 462"/>
                <a:gd name="T25" fmla="*/ 2147483647 h 293"/>
                <a:gd name="T26" fmla="*/ 2147483647 w 462"/>
                <a:gd name="T27" fmla="*/ 2147483647 h 293"/>
                <a:gd name="T28" fmla="*/ 2147483647 w 462"/>
                <a:gd name="T29" fmla="*/ 2147483647 h 293"/>
                <a:gd name="T30" fmla="*/ 2147483647 w 462"/>
                <a:gd name="T31" fmla="*/ 2147483647 h 293"/>
                <a:gd name="T32" fmla="*/ 2147483647 w 462"/>
                <a:gd name="T33" fmla="*/ 2147483647 h 293"/>
                <a:gd name="T34" fmla="*/ 2147483647 w 462"/>
                <a:gd name="T35" fmla="*/ 2147483647 h 293"/>
                <a:gd name="T36" fmla="*/ 2147483647 w 462"/>
                <a:gd name="T37" fmla="*/ 2147483647 h 293"/>
                <a:gd name="T38" fmla="*/ 2147483647 w 462"/>
                <a:gd name="T39" fmla="*/ 2147483647 h 293"/>
                <a:gd name="T40" fmla="*/ 2147483647 w 462"/>
                <a:gd name="T41" fmla="*/ 2147483647 h 293"/>
                <a:gd name="T42" fmla="*/ 2147483647 w 462"/>
                <a:gd name="T43" fmla="*/ 2147483647 h 293"/>
                <a:gd name="T44" fmla="*/ 2147483647 w 462"/>
                <a:gd name="T45" fmla="*/ 2147483647 h 293"/>
                <a:gd name="T46" fmla="*/ 2147483647 w 462"/>
                <a:gd name="T47" fmla="*/ 2147483647 h 293"/>
                <a:gd name="T48" fmla="*/ 2147483647 w 462"/>
                <a:gd name="T49" fmla="*/ 2147483647 h 293"/>
                <a:gd name="T50" fmla="*/ 2147483647 w 462"/>
                <a:gd name="T51" fmla="*/ 2147483647 h 293"/>
                <a:gd name="T52" fmla="*/ 2147483647 w 462"/>
                <a:gd name="T53" fmla="*/ 0 h 293"/>
                <a:gd name="T54" fmla="*/ 2147483647 w 462"/>
                <a:gd name="T55" fmla="*/ 2147483647 h 293"/>
                <a:gd name="T56" fmla="*/ 0 w 462"/>
                <a:gd name="T57" fmla="*/ 2147483647 h 293"/>
                <a:gd name="T58" fmla="*/ 2147483647 w 462"/>
                <a:gd name="T59" fmla="*/ 2147483647 h 293"/>
                <a:gd name="T60" fmla="*/ 2147483647 w 462"/>
                <a:gd name="T61" fmla="*/ 2147483647 h 293"/>
                <a:gd name="T62" fmla="*/ 2147483647 w 462"/>
                <a:gd name="T63" fmla="*/ 2147483647 h 293"/>
                <a:gd name="T64" fmla="*/ 2147483647 w 462"/>
                <a:gd name="T65" fmla="*/ 2147483647 h 2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2" h="293">
                  <a:moveTo>
                    <a:pt x="435" y="148"/>
                  </a:moveTo>
                  <a:cubicBezTo>
                    <a:pt x="437" y="140"/>
                    <a:pt x="439" y="132"/>
                    <a:pt x="439" y="123"/>
                  </a:cubicBezTo>
                  <a:cubicBezTo>
                    <a:pt x="439" y="104"/>
                    <a:pt x="433" y="86"/>
                    <a:pt x="422" y="70"/>
                  </a:cubicBezTo>
                  <a:cubicBezTo>
                    <a:pt x="420" y="67"/>
                    <a:pt x="415" y="66"/>
                    <a:pt x="411" y="68"/>
                  </a:cubicBezTo>
                  <a:cubicBezTo>
                    <a:pt x="407" y="71"/>
                    <a:pt x="406" y="76"/>
                    <a:pt x="409" y="79"/>
                  </a:cubicBezTo>
                  <a:cubicBezTo>
                    <a:pt x="418" y="92"/>
                    <a:pt x="423" y="108"/>
                    <a:pt x="423" y="123"/>
                  </a:cubicBezTo>
                  <a:cubicBezTo>
                    <a:pt x="423" y="132"/>
                    <a:pt x="421" y="140"/>
                    <a:pt x="419" y="148"/>
                  </a:cubicBezTo>
                  <a:cubicBezTo>
                    <a:pt x="418" y="151"/>
                    <a:pt x="419" y="154"/>
                    <a:pt x="421" y="156"/>
                  </a:cubicBezTo>
                  <a:cubicBezTo>
                    <a:pt x="437" y="170"/>
                    <a:pt x="446" y="189"/>
                    <a:pt x="446" y="209"/>
                  </a:cubicBezTo>
                  <a:cubicBezTo>
                    <a:pt x="446" y="247"/>
                    <a:pt x="415" y="277"/>
                    <a:pt x="378" y="277"/>
                  </a:cubicBezTo>
                  <a:cubicBezTo>
                    <a:pt x="88" y="277"/>
                    <a:pt x="88" y="277"/>
                    <a:pt x="88" y="277"/>
                  </a:cubicBezTo>
                  <a:cubicBezTo>
                    <a:pt x="48" y="277"/>
                    <a:pt x="16" y="245"/>
                    <a:pt x="16" y="206"/>
                  </a:cubicBezTo>
                  <a:cubicBezTo>
                    <a:pt x="16" y="178"/>
                    <a:pt x="31" y="154"/>
                    <a:pt x="56" y="141"/>
                  </a:cubicBezTo>
                  <a:cubicBezTo>
                    <a:pt x="59" y="140"/>
                    <a:pt x="60" y="137"/>
                    <a:pt x="60" y="134"/>
                  </a:cubicBezTo>
                  <a:cubicBezTo>
                    <a:pt x="60" y="134"/>
                    <a:pt x="60" y="133"/>
                    <a:pt x="60" y="133"/>
                  </a:cubicBezTo>
                  <a:cubicBezTo>
                    <a:pt x="60" y="69"/>
                    <a:pt x="113" y="16"/>
                    <a:pt x="178" y="16"/>
                  </a:cubicBezTo>
                  <a:cubicBezTo>
                    <a:pt x="217" y="16"/>
                    <a:pt x="254" y="36"/>
                    <a:pt x="276" y="68"/>
                  </a:cubicBezTo>
                  <a:cubicBezTo>
                    <a:pt x="277" y="70"/>
                    <a:pt x="279" y="72"/>
                    <a:pt x="282" y="72"/>
                  </a:cubicBezTo>
                  <a:cubicBezTo>
                    <a:pt x="284" y="72"/>
                    <a:pt x="287" y="71"/>
                    <a:pt x="288" y="70"/>
                  </a:cubicBezTo>
                  <a:cubicBezTo>
                    <a:pt x="288" y="70"/>
                    <a:pt x="289" y="69"/>
                    <a:pt x="289" y="69"/>
                  </a:cubicBezTo>
                  <a:cubicBezTo>
                    <a:pt x="290" y="68"/>
                    <a:pt x="309" y="45"/>
                    <a:pt x="344" y="45"/>
                  </a:cubicBezTo>
                  <a:cubicBezTo>
                    <a:pt x="360" y="45"/>
                    <a:pt x="375" y="50"/>
                    <a:pt x="388" y="59"/>
                  </a:cubicBezTo>
                  <a:cubicBezTo>
                    <a:pt x="392" y="61"/>
                    <a:pt x="397" y="60"/>
                    <a:pt x="399" y="56"/>
                  </a:cubicBezTo>
                  <a:cubicBezTo>
                    <a:pt x="402" y="53"/>
                    <a:pt x="401" y="48"/>
                    <a:pt x="397" y="45"/>
                  </a:cubicBezTo>
                  <a:cubicBezTo>
                    <a:pt x="381" y="35"/>
                    <a:pt x="363" y="29"/>
                    <a:pt x="344" y="29"/>
                  </a:cubicBezTo>
                  <a:cubicBezTo>
                    <a:pt x="314" y="29"/>
                    <a:pt x="294" y="43"/>
                    <a:pt x="284" y="52"/>
                  </a:cubicBezTo>
                  <a:cubicBezTo>
                    <a:pt x="258" y="19"/>
                    <a:pt x="220" y="0"/>
                    <a:pt x="178" y="0"/>
                  </a:cubicBezTo>
                  <a:cubicBezTo>
                    <a:pt x="106" y="0"/>
                    <a:pt x="47" y="58"/>
                    <a:pt x="44" y="129"/>
                  </a:cubicBezTo>
                  <a:cubicBezTo>
                    <a:pt x="17" y="145"/>
                    <a:pt x="0" y="174"/>
                    <a:pt x="0" y="206"/>
                  </a:cubicBezTo>
                  <a:cubicBezTo>
                    <a:pt x="0" y="254"/>
                    <a:pt x="39" y="293"/>
                    <a:pt x="88" y="293"/>
                  </a:cubicBezTo>
                  <a:cubicBezTo>
                    <a:pt x="378" y="293"/>
                    <a:pt x="378" y="293"/>
                    <a:pt x="378" y="293"/>
                  </a:cubicBezTo>
                  <a:cubicBezTo>
                    <a:pt x="424" y="293"/>
                    <a:pt x="462" y="256"/>
                    <a:pt x="462" y="209"/>
                  </a:cubicBezTo>
                  <a:cubicBezTo>
                    <a:pt x="462" y="186"/>
                    <a:pt x="452" y="164"/>
                    <a:pt x="435" y="148"/>
                  </a:cubicBezTo>
                  <a:close/>
                </a:path>
              </a:pathLst>
            </a:custGeom>
            <a:solidFill>
              <a:srgbClr val="F08A00"/>
            </a:solidFill>
            <a:ln w="9525">
              <a:noFill/>
              <a:round/>
              <a:headEnd/>
              <a:tailEnd/>
            </a:ln>
            <a:extLst/>
          </p:spPr>
          <p:txBody>
            <a:bodyPr/>
            <a:lstStyle/>
            <a:p>
              <a:pPr eaLnBrk="0" hangingPunct="0">
                <a:spcBef>
                  <a:spcPct val="0"/>
                </a:spcBef>
              </a:pPr>
              <a:endParaRPr lang="en-US">
                <a:latin typeface="Arial" panose="020B0604020202020204" pitchFamily="34" charset="0"/>
                <a:ea typeface="ＭＳ Ｐゴシック" panose="020B0600070205080204" pitchFamily="34" charset="-128"/>
              </a:endParaRPr>
            </a:p>
          </p:txBody>
        </p:sp>
        <p:cxnSp>
          <p:nvCxnSpPr>
            <p:cNvPr id="108" name="Straight Connector 107">
              <a:extLst>
                <a:ext uri="{FF2B5EF4-FFF2-40B4-BE49-F238E27FC236}">
                  <a16:creationId xmlns="" xmlns:a16="http://schemas.microsoft.com/office/drawing/2014/main" id="{F50FAA65-8644-4A62-897B-38ABD362F5E4}"/>
                </a:ext>
              </a:extLst>
            </p:cNvPr>
            <p:cNvCxnSpPr/>
            <p:nvPr/>
          </p:nvCxnSpPr>
          <p:spPr bwMode="auto">
            <a:xfrm flipH="1">
              <a:off x="4922158" y="4738717"/>
              <a:ext cx="217550" cy="55744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09" name="Straight Connector 108">
              <a:extLst>
                <a:ext uri="{FF2B5EF4-FFF2-40B4-BE49-F238E27FC236}">
                  <a16:creationId xmlns="" xmlns:a16="http://schemas.microsoft.com/office/drawing/2014/main" id="{FBC9C8A2-3102-4E7B-B335-BAB38D396EAC}"/>
                </a:ext>
              </a:extLst>
            </p:cNvPr>
            <p:cNvCxnSpPr>
              <a:stCxn id="154" idx="2"/>
            </p:cNvCxnSpPr>
            <p:nvPr/>
          </p:nvCxnSpPr>
          <p:spPr bwMode="auto">
            <a:xfrm>
              <a:off x="5166176" y="4731922"/>
              <a:ext cx="331709" cy="558864"/>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10" name="Straight Connector 109">
              <a:extLst>
                <a:ext uri="{FF2B5EF4-FFF2-40B4-BE49-F238E27FC236}">
                  <a16:creationId xmlns="" xmlns:a16="http://schemas.microsoft.com/office/drawing/2014/main" id="{FBFCD5D6-C49D-438E-82E5-1BE22973D0AB}"/>
                </a:ext>
              </a:extLst>
            </p:cNvPr>
            <p:cNvCxnSpPr>
              <a:stCxn id="154" idx="1"/>
              <a:endCxn id="131" idx="3"/>
            </p:cNvCxnSpPr>
            <p:nvPr/>
          </p:nvCxnSpPr>
          <p:spPr bwMode="auto">
            <a:xfrm flipH="1" flipV="1">
              <a:off x="2172991" y="4130072"/>
              <a:ext cx="2821060" cy="47442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11" name="Straight Connector 110">
              <a:extLst>
                <a:ext uri="{FF2B5EF4-FFF2-40B4-BE49-F238E27FC236}">
                  <a16:creationId xmlns="" xmlns:a16="http://schemas.microsoft.com/office/drawing/2014/main" id="{CD9DB874-A258-498D-8693-F998CE77F736}"/>
                </a:ext>
              </a:extLst>
            </p:cNvPr>
            <p:cNvCxnSpPr>
              <a:stCxn id="154" idx="1"/>
              <a:endCxn id="134" idx="2"/>
            </p:cNvCxnSpPr>
            <p:nvPr/>
          </p:nvCxnSpPr>
          <p:spPr bwMode="auto">
            <a:xfrm flipH="1" flipV="1">
              <a:off x="1096918" y="4211942"/>
              <a:ext cx="3897133" cy="392558"/>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12" name="TextBox 111">
              <a:extLst>
                <a:ext uri="{FF2B5EF4-FFF2-40B4-BE49-F238E27FC236}">
                  <a16:creationId xmlns="" xmlns:a16="http://schemas.microsoft.com/office/drawing/2014/main" id="{BF5969EA-60D5-4415-8250-CDEC0B713AD6}"/>
                </a:ext>
              </a:extLst>
            </p:cNvPr>
            <p:cNvSpPr txBox="1"/>
            <p:nvPr/>
          </p:nvSpPr>
          <p:spPr>
            <a:xfrm>
              <a:off x="3433394" y="4058417"/>
              <a:ext cx="1018227" cy="246221"/>
            </a:xfrm>
            <a:prstGeom prst="rect">
              <a:avLst/>
            </a:prstGeom>
            <a:noFill/>
          </p:spPr>
          <p:txBody>
            <a:bodyPr wrap="none" rtlCol="0">
              <a:spAutoFit/>
            </a:bodyPr>
            <a:lstStyle/>
            <a:p>
              <a:r>
                <a:rPr lang="en-US" sz="1000" dirty="0"/>
                <a:t>Latency=10ms</a:t>
              </a:r>
            </a:p>
          </p:txBody>
        </p:sp>
        <p:sp>
          <p:nvSpPr>
            <p:cNvPr id="113" name="TextBox 112">
              <a:extLst>
                <a:ext uri="{FF2B5EF4-FFF2-40B4-BE49-F238E27FC236}">
                  <a16:creationId xmlns="" xmlns:a16="http://schemas.microsoft.com/office/drawing/2014/main" id="{89D8FD76-4D1F-4E23-B69F-58312DF54CFE}"/>
                </a:ext>
              </a:extLst>
            </p:cNvPr>
            <p:cNvSpPr txBox="1"/>
            <p:nvPr/>
          </p:nvSpPr>
          <p:spPr>
            <a:xfrm>
              <a:off x="3438700" y="4549743"/>
              <a:ext cx="1018227" cy="246221"/>
            </a:xfrm>
            <a:prstGeom prst="rect">
              <a:avLst/>
            </a:prstGeom>
            <a:noFill/>
          </p:spPr>
          <p:txBody>
            <a:bodyPr wrap="none" rtlCol="0">
              <a:spAutoFit/>
            </a:bodyPr>
            <a:lstStyle/>
            <a:p>
              <a:r>
                <a:rPr lang="en-US" sz="1000" dirty="0"/>
                <a:t>Latency=10ms</a:t>
              </a:r>
            </a:p>
          </p:txBody>
        </p:sp>
        <p:sp>
          <p:nvSpPr>
            <p:cNvPr id="114" name="TextBox 113">
              <a:extLst>
                <a:ext uri="{FF2B5EF4-FFF2-40B4-BE49-F238E27FC236}">
                  <a16:creationId xmlns="" xmlns:a16="http://schemas.microsoft.com/office/drawing/2014/main" id="{CFD3C684-7949-4ECD-BA70-678694FEA442}"/>
                </a:ext>
              </a:extLst>
            </p:cNvPr>
            <p:cNvSpPr txBox="1"/>
            <p:nvPr/>
          </p:nvSpPr>
          <p:spPr>
            <a:xfrm>
              <a:off x="5251817" y="4758733"/>
              <a:ext cx="947695" cy="246221"/>
            </a:xfrm>
            <a:prstGeom prst="rect">
              <a:avLst/>
            </a:prstGeom>
            <a:noFill/>
          </p:spPr>
          <p:txBody>
            <a:bodyPr wrap="none" rtlCol="0">
              <a:spAutoFit/>
            </a:bodyPr>
            <a:lstStyle/>
            <a:p>
              <a:r>
                <a:rPr lang="en-US" sz="1000" dirty="0"/>
                <a:t>Latency=2ms</a:t>
              </a:r>
            </a:p>
          </p:txBody>
        </p:sp>
        <p:sp>
          <p:nvSpPr>
            <p:cNvPr id="115" name="TextBox 114">
              <a:extLst>
                <a:ext uri="{FF2B5EF4-FFF2-40B4-BE49-F238E27FC236}">
                  <a16:creationId xmlns="" xmlns:a16="http://schemas.microsoft.com/office/drawing/2014/main" id="{CB972C9E-C9DF-4B1E-94CC-FA64C14347DA}"/>
                </a:ext>
              </a:extLst>
            </p:cNvPr>
            <p:cNvSpPr txBox="1"/>
            <p:nvPr/>
          </p:nvSpPr>
          <p:spPr>
            <a:xfrm>
              <a:off x="4198253" y="4758733"/>
              <a:ext cx="947695" cy="246221"/>
            </a:xfrm>
            <a:prstGeom prst="rect">
              <a:avLst/>
            </a:prstGeom>
            <a:noFill/>
          </p:spPr>
          <p:txBody>
            <a:bodyPr wrap="none" rtlCol="0">
              <a:spAutoFit/>
            </a:bodyPr>
            <a:lstStyle/>
            <a:p>
              <a:r>
                <a:rPr lang="en-US" sz="1000" dirty="0"/>
                <a:t>Latency=5ms</a:t>
              </a:r>
            </a:p>
          </p:txBody>
        </p:sp>
        <p:sp>
          <p:nvSpPr>
            <p:cNvPr id="116" name="Freeform 3">
              <a:extLst>
                <a:ext uri="{FF2B5EF4-FFF2-40B4-BE49-F238E27FC236}">
                  <a16:creationId xmlns="" xmlns:a16="http://schemas.microsoft.com/office/drawing/2014/main" id="{7D3EEA7C-B800-4AEE-888B-A25FE2545102}"/>
                </a:ext>
              </a:extLst>
            </p:cNvPr>
            <p:cNvSpPr>
              <a:spLocks noChangeAspect="1" noEditPoints="1"/>
            </p:cNvSpPr>
            <p:nvPr/>
          </p:nvSpPr>
          <p:spPr bwMode="auto">
            <a:xfrm>
              <a:off x="915256" y="5677971"/>
              <a:ext cx="355057" cy="548509"/>
            </a:xfrm>
            <a:custGeom>
              <a:avLst/>
              <a:gdLst>
                <a:gd name="T0" fmla="*/ 2147483647 w 255"/>
                <a:gd name="T1" fmla="*/ 2147483647 h 394"/>
                <a:gd name="T2" fmla="*/ 0 w 255"/>
                <a:gd name="T3" fmla="*/ 2147483647 h 394"/>
                <a:gd name="T4" fmla="*/ 2147483647 w 255"/>
                <a:gd name="T5" fmla="*/ 2147483647 h 394"/>
                <a:gd name="T6" fmla="*/ 2147483647 w 255"/>
                <a:gd name="T7" fmla="*/ 2147483647 h 394"/>
                <a:gd name="T8" fmla="*/ 2147483647 w 255"/>
                <a:gd name="T9" fmla="*/ 2147483647 h 394"/>
                <a:gd name="T10" fmla="*/ 2147483647 w 255"/>
                <a:gd name="T11" fmla="*/ 2147483647 h 394"/>
                <a:gd name="T12" fmla="*/ 2147483647 w 255"/>
                <a:gd name="T13" fmla="*/ 2147483647 h 394"/>
                <a:gd name="T14" fmla="*/ 2147483647 w 255"/>
                <a:gd name="T15" fmla="*/ 2147483647 h 394"/>
                <a:gd name="T16" fmla="*/ 2147483647 w 255"/>
                <a:gd name="T17" fmla="*/ 2147483647 h 394"/>
                <a:gd name="T18" fmla="*/ 2147483647 w 255"/>
                <a:gd name="T19" fmla="*/ 2147483647 h 394"/>
                <a:gd name="T20" fmla="*/ 2147483647 w 255"/>
                <a:gd name="T21" fmla="*/ 2147483647 h 394"/>
                <a:gd name="T22" fmla="*/ 2147483647 w 255"/>
                <a:gd name="T23" fmla="*/ 2147483647 h 394"/>
                <a:gd name="T24" fmla="*/ 2147483647 w 255"/>
                <a:gd name="T25" fmla="*/ 2147483647 h 394"/>
                <a:gd name="T26" fmla="*/ 2147483647 w 255"/>
                <a:gd name="T27" fmla="*/ 2147483647 h 394"/>
                <a:gd name="T28" fmla="*/ 2147483647 w 255"/>
                <a:gd name="T29" fmla="*/ 2147483647 h 394"/>
                <a:gd name="T30" fmla="*/ 2147483647 w 255"/>
                <a:gd name="T31" fmla="*/ 2147483647 h 394"/>
                <a:gd name="T32" fmla="*/ 2147483647 w 255"/>
                <a:gd name="T33" fmla="*/ 2147483647 h 394"/>
                <a:gd name="T34" fmla="*/ 2147483647 w 255"/>
                <a:gd name="T35" fmla="*/ 2147483647 h 394"/>
                <a:gd name="T36" fmla="*/ 2147483647 w 255"/>
                <a:gd name="T37" fmla="*/ 2147483647 h 394"/>
                <a:gd name="T38" fmla="*/ 2147483647 w 255"/>
                <a:gd name="T39" fmla="*/ 2147483647 h 394"/>
                <a:gd name="T40" fmla="*/ 2147483647 w 255"/>
                <a:gd name="T41" fmla="*/ 2147483647 h 394"/>
                <a:gd name="T42" fmla="*/ 2147483647 w 255"/>
                <a:gd name="T43" fmla="*/ 2147483647 h 394"/>
                <a:gd name="T44" fmla="*/ 2147483647 w 255"/>
                <a:gd name="T45" fmla="*/ 2147483647 h 394"/>
                <a:gd name="T46" fmla="*/ 2147483647 w 255"/>
                <a:gd name="T47" fmla="*/ 2147483647 h 394"/>
                <a:gd name="T48" fmla="*/ 2147483647 w 255"/>
                <a:gd name="T49" fmla="*/ 2147483647 h 394"/>
                <a:gd name="T50" fmla="*/ 2147483647 w 255"/>
                <a:gd name="T51" fmla="*/ 2147483647 h 394"/>
                <a:gd name="T52" fmla="*/ 2147483647 w 255"/>
                <a:gd name="T53" fmla="*/ 2147483647 h 394"/>
                <a:gd name="T54" fmla="*/ 2147483647 w 255"/>
                <a:gd name="T55" fmla="*/ 2147483647 h 394"/>
                <a:gd name="T56" fmla="*/ 2147483647 w 255"/>
                <a:gd name="T57" fmla="*/ 2147483647 h 394"/>
                <a:gd name="T58" fmla="*/ 2147483647 w 255"/>
                <a:gd name="T59" fmla="*/ 2147483647 h 394"/>
                <a:gd name="T60" fmla="*/ 2147483647 w 255"/>
                <a:gd name="T61" fmla="*/ 2147483647 h 394"/>
                <a:gd name="T62" fmla="*/ 2147483647 w 255"/>
                <a:gd name="T63" fmla="*/ 2147483647 h 394"/>
                <a:gd name="T64" fmla="*/ 2147483647 w 255"/>
                <a:gd name="T65" fmla="*/ 2147483647 h 394"/>
                <a:gd name="T66" fmla="*/ 2147483647 w 255"/>
                <a:gd name="T67" fmla="*/ 2147483647 h 394"/>
                <a:gd name="T68" fmla="*/ 2147483647 w 255"/>
                <a:gd name="T69" fmla="*/ 2147483647 h 394"/>
                <a:gd name="T70" fmla="*/ 2147483647 w 255"/>
                <a:gd name="T71" fmla="*/ 2147483647 h 394"/>
                <a:gd name="T72" fmla="*/ 2147483647 w 255"/>
                <a:gd name="T73" fmla="*/ 2147483647 h 394"/>
                <a:gd name="T74" fmla="*/ 2147483647 w 255"/>
                <a:gd name="T75" fmla="*/ 2147483647 h 394"/>
                <a:gd name="T76" fmla="*/ 2147483647 w 255"/>
                <a:gd name="T77" fmla="*/ 2147483647 h 394"/>
                <a:gd name="T78" fmla="*/ 2147483647 w 255"/>
                <a:gd name="T79" fmla="*/ 2147483647 h 394"/>
                <a:gd name="T80" fmla="*/ 2147483647 w 255"/>
                <a:gd name="T81" fmla="*/ 2147483647 h 394"/>
                <a:gd name="T82" fmla="*/ 2147483647 w 255"/>
                <a:gd name="T83" fmla="*/ 2147483647 h 394"/>
                <a:gd name="T84" fmla="*/ 2147483647 w 255"/>
                <a:gd name="T85" fmla="*/ 2147483647 h 394"/>
                <a:gd name="T86" fmla="*/ 2147483647 w 255"/>
                <a:gd name="T87" fmla="*/ 2147483647 h 394"/>
                <a:gd name="T88" fmla="*/ 2147483647 w 255"/>
                <a:gd name="T89" fmla="*/ 2147483647 h 394"/>
                <a:gd name="T90" fmla="*/ 2147483647 w 255"/>
                <a:gd name="T91" fmla="*/ 2147483647 h 3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55" h="394">
                  <a:moveTo>
                    <a:pt x="247" y="53"/>
                  </a:moveTo>
                  <a:cubicBezTo>
                    <a:pt x="251" y="53"/>
                    <a:pt x="255" y="50"/>
                    <a:pt x="255" y="45"/>
                  </a:cubicBezTo>
                  <a:cubicBezTo>
                    <a:pt x="255" y="19"/>
                    <a:pt x="255" y="19"/>
                    <a:pt x="255" y="19"/>
                  </a:cubicBezTo>
                  <a:cubicBezTo>
                    <a:pt x="255" y="8"/>
                    <a:pt x="246" y="0"/>
                    <a:pt x="235" y="0"/>
                  </a:cubicBezTo>
                  <a:cubicBezTo>
                    <a:pt x="19" y="0"/>
                    <a:pt x="19" y="0"/>
                    <a:pt x="19" y="0"/>
                  </a:cubicBezTo>
                  <a:cubicBezTo>
                    <a:pt x="9" y="0"/>
                    <a:pt x="0" y="8"/>
                    <a:pt x="0" y="19"/>
                  </a:cubicBezTo>
                  <a:cubicBezTo>
                    <a:pt x="0" y="374"/>
                    <a:pt x="0" y="374"/>
                    <a:pt x="0" y="374"/>
                  </a:cubicBezTo>
                  <a:cubicBezTo>
                    <a:pt x="0" y="385"/>
                    <a:pt x="9" y="394"/>
                    <a:pt x="19" y="394"/>
                  </a:cubicBezTo>
                  <a:cubicBezTo>
                    <a:pt x="235" y="394"/>
                    <a:pt x="235" y="394"/>
                    <a:pt x="235" y="394"/>
                  </a:cubicBezTo>
                  <a:cubicBezTo>
                    <a:pt x="246" y="394"/>
                    <a:pt x="255" y="385"/>
                    <a:pt x="255" y="374"/>
                  </a:cubicBezTo>
                  <a:cubicBezTo>
                    <a:pt x="255" y="77"/>
                    <a:pt x="255" y="77"/>
                    <a:pt x="255" y="77"/>
                  </a:cubicBezTo>
                  <a:cubicBezTo>
                    <a:pt x="255" y="73"/>
                    <a:pt x="251" y="69"/>
                    <a:pt x="247" y="69"/>
                  </a:cubicBezTo>
                  <a:cubicBezTo>
                    <a:pt x="242" y="69"/>
                    <a:pt x="239" y="73"/>
                    <a:pt x="239" y="77"/>
                  </a:cubicBezTo>
                  <a:cubicBezTo>
                    <a:pt x="239" y="374"/>
                    <a:pt x="239" y="374"/>
                    <a:pt x="239" y="374"/>
                  </a:cubicBezTo>
                  <a:cubicBezTo>
                    <a:pt x="239" y="376"/>
                    <a:pt x="237" y="378"/>
                    <a:pt x="235" y="378"/>
                  </a:cubicBezTo>
                  <a:cubicBezTo>
                    <a:pt x="19" y="378"/>
                    <a:pt x="19" y="378"/>
                    <a:pt x="19" y="378"/>
                  </a:cubicBezTo>
                  <a:cubicBezTo>
                    <a:pt x="17" y="378"/>
                    <a:pt x="16" y="376"/>
                    <a:pt x="16" y="374"/>
                  </a:cubicBezTo>
                  <a:cubicBezTo>
                    <a:pt x="16" y="19"/>
                    <a:pt x="16" y="19"/>
                    <a:pt x="16" y="19"/>
                  </a:cubicBezTo>
                  <a:cubicBezTo>
                    <a:pt x="16" y="17"/>
                    <a:pt x="17" y="16"/>
                    <a:pt x="19" y="16"/>
                  </a:cubicBezTo>
                  <a:cubicBezTo>
                    <a:pt x="235" y="16"/>
                    <a:pt x="235" y="16"/>
                    <a:pt x="235" y="16"/>
                  </a:cubicBezTo>
                  <a:cubicBezTo>
                    <a:pt x="237" y="16"/>
                    <a:pt x="239" y="17"/>
                    <a:pt x="239" y="19"/>
                  </a:cubicBezTo>
                  <a:cubicBezTo>
                    <a:pt x="239" y="45"/>
                    <a:pt x="239" y="45"/>
                    <a:pt x="239" y="45"/>
                  </a:cubicBezTo>
                  <a:cubicBezTo>
                    <a:pt x="239" y="50"/>
                    <a:pt x="242" y="53"/>
                    <a:pt x="247" y="53"/>
                  </a:cubicBezTo>
                  <a:close/>
                  <a:moveTo>
                    <a:pt x="207" y="115"/>
                  </a:moveTo>
                  <a:cubicBezTo>
                    <a:pt x="199" y="115"/>
                    <a:pt x="193" y="121"/>
                    <a:pt x="193" y="129"/>
                  </a:cubicBezTo>
                  <a:cubicBezTo>
                    <a:pt x="193" y="137"/>
                    <a:pt x="199" y="143"/>
                    <a:pt x="207" y="143"/>
                  </a:cubicBezTo>
                  <a:cubicBezTo>
                    <a:pt x="215" y="143"/>
                    <a:pt x="221" y="137"/>
                    <a:pt x="221" y="129"/>
                  </a:cubicBezTo>
                  <a:cubicBezTo>
                    <a:pt x="221" y="121"/>
                    <a:pt x="215" y="115"/>
                    <a:pt x="207" y="115"/>
                  </a:cubicBezTo>
                  <a:close/>
                  <a:moveTo>
                    <a:pt x="207" y="47"/>
                  </a:moveTo>
                  <a:cubicBezTo>
                    <a:pt x="199" y="47"/>
                    <a:pt x="193" y="53"/>
                    <a:pt x="193" y="61"/>
                  </a:cubicBezTo>
                  <a:cubicBezTo>
                    <a:pt x="193" y="69"/>
                    <a:pt x="199" y="75"/>
                    <a:pt x="207" y="75"/>
                  </a:cubicBezTo>
                  <a:cubicBezTo>
                    <a:pt x="215" y="75"/>
                    <a:pt x="221" y="69"/>
                    <a:pt x="221" y="61"/>
                  </a:cubicBezTo>
                  <a:cubicBezTo>
                    <a:pt x="221" y="53"/>
                    <a:pt x="215" y="47"/>
                    <a:pt x="207" y="47"/>
                  </a:cubicBezTo>
                  <a:close/>
                  <a:moveTo>
                    <a:pt x="207" y="318"/>
                  </a:moveTo>
                  <a:cubicBezTo>
                    <a:pt x="199" y="318"/>
                    <a:pt x="193" y="325"/>
                    <a:pt x="193" y="332"/>
                  </a:cubicBezTo>
                  <a:cubicBezTo>
                    <a:pt x="193" y="340"/>
                    <a:pt x="199" y="346"/>
                    <a:pt x="207" y="346"/>
                  </a:cubicBezTo>
                  <a:cubicBezTo>
                    <a:pt x="215" y="346"/>
                    <a:pt x="221" y="340"/>
                    <a:pt x="221" y="332"/>
                  </a:cubicBezTo>
                  <a:cubicBezTo>
                    <a:pt x="221" y="325"/>
                    <a:pt x="215" y="318"/>
                    <a:pt x="207" y="318"/>
                  </a:cubicBezTo>
                  <a:close/>
                  <a:moveTo>
                    <a:pt x="207" y="183"/>
                  </a:moveTo>
                  <a:cubicBezTo>
                    <a:pt x="199" y="183"/>
                    <a:pt x="193" y="189"/>
                    <a:pt x="193" y="197"/>
                  </a:cubicBezTo>
                  <a:cubicBezTo>
                    <a:pt x="193" y="205"/>
                    <a:pt x="199" y="211"/>
                    <a:pt x="207" y="211"/>
                  </a:cubicBezTo>
                  <a:cubicBezTo>
                    <a:pt x="215" y="211"/>
                    <a:pt x="221" y="205"/>
                    <a:pt x="221" y="197"/>
                  </a:cubicBezTo>
                  <a:cubicBezTo>
                    <a:pt x="221" y="189"/>
                    <a:pt x="215" y="183"/>
                    <a:pt x="207" y="183"/>
                  </a:cubicBezTo>
                  <a:close/>
                  <a:moveTo>
                    <a:pt x="207" y="251"/>
                  </a:moveTo>
                  <a:cubicBezTo>
                    <a:pt x="199" y="251"/>
                    <a:pt x="193" y="257"/>
                    <a:pt x="193" y="265"/>
                  </a:cubicBezTo>
                  <a:cubicBezTo>
                    <a:pt x="193" y="272"/>
                    <a:pt x="199" y="279"/>
                    <a:pt x="207" y="279"/>
                  </a:cubicBezTo>
                  <a:cubicBezTo>
                    <a:pt x="215" y="279"/>
                    <a:pt x="221" y="272"/>
                    <a:pt x="221" y="265"/>
                  </a:cubicBezTo>
                  <a:cubicBezTo>
                    <a:pt x="221" y="257"/>
                    <a:pt x="215" y="251"/>
                    <a:pt x="207" y="251"/>
                  </a:cubicBezTo>
                  <a:close/>
                  <a:moveTo>
                    <a:pt x="178" y="57"/>
                  </a:moveTo>
                  <a:cubicBezTo>
                    <a:pt x="178" y="46"/>
                    <a:pt x="169" y="37"/>
                    <a:pt x="159" y="37"/>
                  </a:cubicBezTo>
                  <a:cubicBezTo>
                    <a:pt x="53" y="37"/>
                    <a:pt x="53" y="37"/>
                    <a:pt x="53" y="37"/>
                  </a:cubicBezTo>
                  <a:cubicBezTo>
                    <a:pt x="43" y="37"/>
                    <a:pt x="34" y="46"/>
                    <a:pt x="34" y="57"/>
                  </a:cubicBezTo>
                  <a:cubicBezTo>
                    <a:pt x="34" y="66"/>
                    <a:pt x="34" y="66"/>
                    <a:pt x="34" y="66"/>
                  </a:cubicBezTo>
                  <a:cubicBezTo>
                    <a:pt x="34" y="76"/>
                    <a:pt x="43" y="85"/>
                    <a:pt x="53" y="85"/>
                  </a:cubicBezTo>
                  <a:cubicBezTo>
                    <a:pt x="159" y="85"/>
                    <a:pt x="159" y="85"/>
                    <a:pt x="159" y="85"/>
                  </a:cubicBezTo>
                  <a:cubicBezTo>
                    <a:pt x="169" y="85"/>
                    <a:pt x="178" y="76"/>
                    <a:pt x="178" y="66"/>
                  </a:cubicBezTo>
                  <a:lnTo>
                    <a:pt x="178" y="57"/>
                  </a:lnTo>
                  <a:close/>
                  <a:moveTo>
                    <a:pt x="162" y="66"/>
                  </a:moveTo>
                  <a:cubicBezTo>
                    <a:pt x="162" y="68"/>
                    <a:pt x="160" y="69"/>
                    <a:pt x="159" y="69"/>
                  </a:cubicBezTo>
                  <a:cubicBezTo>
                    <a:pt x="53" y="69"/>
                    <a:pt x="53" y="69"/>
                    <a:pt x="53" y="69"/>
                  </a:cubicBezTo>
                  <a:cubicBezTo>
                    <a:pt x="51" y="69"/>
                    <a:pt x="50" y="68"/>
                    <a:pt x="50" y="66"/>
                  </a:cubicBezTo>
                  <a:cubicBezTo>
                    <a:pt x="50" y="57"/>
                    <a:pt x="50" y="57"/>
                    <a:pt x="50" y="57"/>
                  </a:cubicBezTo>
                  <a:cubicBezTo>
                    <a:pt x="50" y="55"/>
                    <a:pt x="51" y="53"/>
                    <a:pt x="53" y="53"/>
                  </a:cubicBezTo>
                  <a:cubicBezTo>
                    <a:pt x="159" y="53"/>
                    <a:pt x="159" y="53"/>
                    <a:pt x="159" y="53"/>
                  </a:cubicBezTo>
                  <a:cubicBezTo>
                    <a:pt x="160" y="53"/>
                    <a:pt x="162" y="55"/>
                    <a:pt x="162" y="57"/>
                  </a:cubicBezTo>
                  <a:lnTo>
                    <a:pt x="162" y="66"/>
                  </a:lnTo>
                  <a:close/>
                  <a:moveTo>
                    <a:pt x="178" y="125"/>
                  </a:moveTo>
                  <a:cubicBezTo>
                    <a:pt x="178" y="114"/>
                    <a:pt x="169" y="105"/>
                    <a:pt x="159" y="105"/>
                  </a:cubicBezTo>
                  <a:cubicBezTo>
                    <a:pt x="53" y="105"/>
                    <a:pt x="53" y="105"/>
                    <a:pt x="53" y="105"/>
                  </a:cubicBezTo>
                  <a:cubicBezTo>
                    <a:pt x="43" y="105"/>
                    <a:pt x="34" y="114"/>
                    <a:pt x="34" y="125"/>
                  </a:cubicBezTo>
                  <a:cubicBezTo>
                    <a:pt x="34" y="133"/>
                    <a:pt x="34" y="133"/>
                    <a:pt x="34" y="133"/>
                  </a:cubicBezTo>
                  <a:cubicBezTo>
                    <a:pt x="34" y="144"/>
                    <a:pt x="43" y="153"/>
                    <a:pt x="53" y="153"/>
                  </a:cubicBezTo>
                  <a:cubicBezTo>
                    <a:pt x="159" y="153"/>
                    <a:pt x="159" y="153"/>
                    <a:pt x="159" y="153"/>
                  </a:cubicBezTo>
                  <a:cubicBezTo>
                    <a:pt x="169" y="153"/>
                    <a:pt x="178" y="144"/>
                    <a:pt x="178" y="133"/>
                  </a:cubicBezTo>
                  <a:lnTo>
                    <a:pt x="178" y="125"/>
                  </a:lnTo>
                  <a:close/>
                  <a:moveTo>
                    <a:pt x="162" y="133"/>
                  </a:moveTo>
                  <a:cubicBezTo>
                    <a:pt x="162" y="135"/>
                    <a:pt x="160" y="137"/>
                    <a:pt x="159" y="137"/>
                  </a:cubicBezTo>
                  <a:cubicBezTo>
                    <a:pt x="53" y="137"/>
                    <a:pt x="53" y="137"/>
                    <a:pt x="53" y="137"/>
                  </a:cubicBezTo>
                  <a:cubicBezTo>
                    <a:pt x="51" y="137"/>
                    <a:pt x="50" y="135"/>
                    <a:pt x="50" y="133"/>
                  </a:cubicBezTo>
                  <a:cubicBezTo>
                    <a:pt x="50" y="125"/>
                    <a:pt x="50" y="125"/>
                    <a:pt x="50" y="125"/>
                  </a:cubicBezTo>
                  <a:cubicBezTo>
                    <a:pt x="50" y="123"/>
                    <a:pt x="51" y="121"/>
                    <a:pt x="53" y="121"/>
                  </a:cubicBezTo>
                  <a:cubicBezTo>
                    <a:pt x="159" y="121"/>
                    <a:pt x="159" y="121"/>
                    <a:pt x="159" y="121"/>
                  </a:cubicBezTo>
                  <a:cubicBezTo>
                    <a:pt x="160" y="121"/>
                    <a:pt x="162" y="123"/>
                    <a:pt x="162" y="125"/>
                  </a:cubicBezTo>
                  <a:lnTo>
                    <a:pt x="162" y="133"/>
                  </a:lnTo>
                  <a:close/>
                  <a:moveTo>
                    <a:pt x="178" y="260"/>
                  </a:moveTo>
                  <a:cubicBezTo>
                    <a:pt x="178" y="249"/>
                    <a:pt x="169" y="241"/>
                    <a:pt x="159" y="241"/>
                  </a:cubicBezTo>
                  <a:cubicBezTo>
                    <a:pt x="53" y="241"/>
                    <a:pt x="53" y="241"/>
                    <a:pt x="53" y="241"/>
                  </a:cubicBezTo>
                  <a:cubicBezTo>
                    <a:pt x="43" y="241"/>
                    <a:pt x="34" y="249"/>
                    <a:pt x="34" y="260"/>
                  </a:cubicBezTo>
                  <a:cubicBezTo>
                    <a:pt x="34" y="269"/>
                    <a:pt x="34" y="269"/>
                    <a:pt x="34" y="269"/>
                  </a:cubicBezTo>
                  <a:cubicBezTo>
                    <a:pt x="34" y="280"/>
                    <a:pt x="43" y="288"/>
                    <a:pt x="53" y="288"/>
                  </a:cubicBezTo>
                  <a:cubicBezTo>
                    <a:pt x="159" y="288"/>
                    <a:pt x="159" y="288"/>
                    <a:pt x="159" y="288"/>
                  </a:cubicBezTo>
                  <a:cubicBezTo>
                    <a:pt x="169" y="288"/>
                    <a:pt x="178" y="280"/>
                    <a:pt x="178" y="269"/>
                  </a:cubicBezTo>
                  <a:lnTo>
                    <a:pt x="178" y="260"/>
                  </a:lnTo>
                  <a:close/>
                  <a:moveTo>
                    <a:pt x="162" y="269"/>
                  </a:moveTo>
                  <a:cubicBezTo>
                    <a:pt x="162" y="271"/>
                    <a:pt x="160" y="272"/>
                    <a:pt x="159" y="272"/>
                  </a:cubicBezTo>
                  <a:cubicBezTo>
                    <a:pt x="53" y="272"/>
                    <a:pt x="53" y="272"/>
                    <a:pt x="53" y="272"/>
                  </a:cubicBezTo>
                  <a:cubicBezTo>
                    <a:pt x="51" y="272"/>
                    <a:pt x="50" y="271"/>
                    <a:pt x="50" y="269"/>
                  </a:cubicBezTo>
                  <a:cubicBezTo>
                    <a:pt x="50" y="260"/>
                    <a:pt x="50" y="260"/>
                    <a:pt x="50" y="260"/>
                  </a:cubicBezTo>
                  <a:cubicBezTo>
                    <a:pt x="50" y="258"/>
                    <a:pt x="51" y="257"/>
                    <a:pt x="53" y="257"/>
                  </a:cubicBezTo>
                  <a:cubicBezTo>
                    <a:pt x="159" y="257"/>
                    <a:pt x="159" y="257"/>
                    <a:pt x="159" y="257"/>
                  </a:cubicBezTo>
                  <a:cubicBezTo>
                    <a:pt x="160" y="257"/>
                    <a:pt x="162" y="258"/>
                    <a:pt x="162" y="260"/>
                  </a:cubicBezTo>
                  <a:lnTo>
                    <a:pt x="162" y="269"/>
                  </a:lnTo>
                  <a:close/>
                  <a:moveTo>
                    <a:pt x="178" y="192"/>
                  </a:moveTo>
                  <a:cubicBezTo>
                    <a:pt x="178" y="182"/>
                    <a:pt x="169" y="173"/>
                    <a:pt x="159" y="173"/>
                  </a:cubicBezTo>
                  <a:cubicBezTo>
                    <a:pt x="53" y="173"/>
                    <a:pt x="53" y="173"/>
                    <a:pt x="53" y="173"/>
                  </a:cubicBezTo>
                  <a:cubicBezTo>
                    <a:pt x="43" y="173"/>
                    <a:pt x="34" y="182"/>
                    <a:pt x="34" y="192"/>
                  </a:cubicBezTo>
                  <a:cubicBezTo>
                    <a:pt x="34" y="201"/>
                    <a:pt x="34" y="201"/>
                    <a:pt x="34" y="201"/>
                  </a:cubicBezTo>
                  <a:cubicBezTo>
                    <a:pt x="34" y="212"/>
                    <a:pt x="43" y="221"/>
                    <a:pt x="53" y="221"/>
                  </a:cubicBezTo>
                  <a:cubicBezTo>
                    <a:pt x="159" y="221"/>
                    <a:pt x="159" y="221"/>
                    <a:pt x="159" y="221"/>
                  </a:cubicBezTo>
                  <a:cubicBezTo>
                    <a:pt x="169" y="221"/>
                    <a:pt x="178" y="212"/>
                    <a:pt x="178" y="201"/>
                  </a:cubicBezTo>
                  <a:lnTo>
                    <a:pt x="178" y="192"/>
                  </a:lnTo>
                  <a:close/>
                  <a:moveTo>
                    <a:pt x="162" y="201"/>
                  </a:moveTo>
                  <a:cubicBezTo>
                    <a:pt x="162" y="203"/>
                    <a:pt x="160" y="205"/>
                    <a:pt x="159" y="205"/>
                  </a:cubicBezTo>
                  <a:cubicBezTo>
                    <a:pt x="53" y="205"/>
                    <a:pt x="53" y="205"/>
                    <a:pt x="53" y="205"/>
                  </a:cubicBezTo>
                  <a:cubicBezTo>
                    <a:pt x="51" y="205"/>
                    <a:pt x="50" y="203"/>
                    <a:pt x="50" y="201"/>
                  </a:cubicBezTo>
                  <a:cubicBezTo>
                    <a:pt x="50" y="192"/>
                    <a:pt x="50" y="192"/>
                    <a:pt x="50" y="192"/>
                  </a:cubicBezTo>
                  <a:cubicBezTo>
                    <a:pt x="50" y="190"/>
                    <a:pt x="51" y="189"/>
                    <a:pt x="53" y="189"/>
                  </a:cubicBezTo>
                  <a:cubicBezTo>
                    <a:pt x="159" y="189"/>
                    <a:pt x="159" y="189"/>
                    <a:pt x="159" y="189"/>
                  </a:cubicBezTo>
                  <a:cubicBezTo>
                    <a:pt x="160" y="189"/>
                    <a:pt x="162" y="190"/>
                    <a:pt x="162" y="192"/>
                  </a:cubicBezTo>
                  <a:lnTo>
                    <a:pt x="162" y="201"/>
                  </a:lnTo>
                  <a:close/>
                  <a:moveTo>
                    <a:pt x="159" y="309"/>
                  </a:moveTo>
                  <a:cubicBezTo>
                    <a:pt x="53" y="309"/>
                    <a:pt x="53" y="309"/>
                    <a:pt x="53" y="309"/>
                  </a:cubicBezTo>
                  <a:cubicBezTo>
                    <a:pt x="43" y="309"/>
                    <a:pt x="34" y="317"/>
                    <a:pt x="34" y="328"/>
                  </a:cubicBezTo>
                  <a:cubicBezTo>
                    <a:pt x="34" y="337"/>
                    <a:pt x="34" y="337"/>
                    <a:pt x="34" y="337"/>
                  </a:cubicBezTo>
                  <a:cubicBezTo>
                    <a:pt x="34" y="348"/>
                    <a:pt x="43" y="356"/>
                    <a:pt x="53" y="356"/>
                  </a:cubicBezTo>
                  <a:cubicBezTo>
                    <a:pt x="159" y="356"/>
                    <a:pt x="159" y="356"/>
                    <a:pt x="159" y="356"/>
                  </a:cubicBezTo>
                  <a:cubicBezTo>
                    <a:pt x="169" y="356"/>
                    <a:pt x="178" y="348"/>
                    <a:pt x="178" y="337"/>
                  </a:cubicBezTo>
                  <a:cubicBezTo>
                    <a:pt x="178" y="328"/>
                    <a:pt x="178" y="328"/>
                    <a:pt x="178" y="328"/>
                  </a:cubicBezTo>
                  <a:cubicBezTo>
                    <a:pt x="178" y="317"/>
                    <a:pt x="169" y="309"/>
                    <a:pt x="159" y="309"/>
                  </a:cubicBezTo>
                  <a:close/>
                  <a:moveTo>
                    <a:pt x="162" y="337"/>
                  </a:moveTo>
                  <a:cubicBezTo>
                    <a:pt x="162" y="339"/>
                    <a:pt x="160" y="340"/>
                    <a:pt x="159" y="340"/>
                  </a:cubicBezTo>
                  <a:cubicBezTo>
                    <a:pt x="53" y="340"/>
                    <a:pt x="53" y="340"/>
                    <a:pt x="53" y="340"/>
                  </a:cubicBezTo>
                  <a:cubicBezTo>
                    <a:pt x="51" y="340"/>
                    <a:pt x="50" y="339"/>
                    <a:pt x="50" y="337"/>
                  </a:cubicBezTo>
                  <a:cubicBezTo>
                    <a:pt x="50" y="328"/>
                    <a:pt x="50" y="328"/>
                    <a:pt x="50" y="328"/>
                  </a:cubicBezTo>
                  <a:cubicBezTo>
                    <a:pt x="50" y="326"/>
                    <a:pt x="51" y="325"/>
                    <a:pt x="53" y="325"/>
                  </a:cubicBezTo>
                  <a:cubicBezTo>
                    <a:pt x="159" y="325"/>
                    <a:pt x="159" y="325"/>
                    <a:pt x="159" y="325"/>
                  </a:cubicBezTo>
                  <a:cubicBezTo>
                    <a:pt x="160" y="325"/>
                    <a:pt x="162" y="326"/>
                    <a:pt x="162" y="328"/>
                  </a:cubicBezTo>
                  <a:lnTo>
                    <a:pt x="162" y="337"/>
                  </a:lnTo>
                  <a:close/>
                </a:path>
              </a:pathLst>
            </a:custGeom>
            <a:solidFill>
              <a:schemeClr val="bg1">
                <a:lumMod val="85000"/>
              </a:schemeClr>
            </a:solidFill>
            <a:ln>
              <a:noFill/>
            </a:ln>
          </p:spPr>
          <p:txBody>
            <a:bodyPr/>
            <a:lstStyle/>
            <a:p>
              <a:endParaRPr lang="en-US"/>
            </a:p>
          </p:txBody>
        </p:sp>
        <p:grpSp>
          <p:nvGrpSpPr>
            <p:cNvPr id="117" name="Group 75">
              <a:extLst>
                <a:ext uri="{FF2B5EF4-FFF2-40B4-BE49-F238E27FC236}">
                  <a16:creationId xmlns="" xmlns:a16="http://schemas.microsoft.com/office/drawing/2014/main" id="{CD42C78F-5806-4E32-AC47-3D4A9FF69D6A}"/>
                </a:ext>
              </a:extLst>
            </p:cNvPr>
            <p:cNvGrpSpPr>
              <a:grpSpLocks/>
            </p:cNvGrpSpPr>
            <p:nvPr/>
          </p:nvGrpSpPr>
          <p:grpSpPr bwMode="auto">
            <a:xfrm>
              <a:off x="1208783" y="5062085"/>
              <a:ext cx="305066" cy="434933"/>
              <a:chOff x="2650" y="1167"/>
              <a:chExt cx="363" cy="520"/>
            </a:xfrm>
          </p:grpSpPr>
          <p:sp>
            <p:nvSpPr>
              <p:cNvPr id="147" name="AutoShape 76">
                <a:extLst>
                  <a:ext uri="{FF2B5EF4-FFF2-40B4-BE49-F238E27FC236}">
                    <a16:creationId xmlns="" xmlns:a16="http://schemas.microsoft.com/office/drawing/2014/main" id="{8A4B9F40-45DC-45DE-A862-A0EF73F8014E}"/>
                  </a:ext>
                </a:extLst>
              </p:cNvPr>
              <p:cNvSpPr>
                <a:spLocks noChangeAspect="1" noChangeArrowheads="1"/>
              </p:cNvSpPr>
              <p:nvPr/>
            </p:nvSpPr>
            <p:spPr bwMode="auto">
              <a:xfrm>
                <a:off x="2657" y="1315"/>
                <a:ext cx="350" cy="366"/>
              </a:xfrm>
              <a:prstGeom prst="roundRect">
                <a:avLst>
                  <a:gd name="adj" fmla="val 9356"/>
                </a:avLst>
              </a:prstGeom>
              <a:solidFill>
                <a:schemeClr val="bg1"/>
              </a:solidFill>
              <a:ln w="12700" algn="ctr">
                <a:solidFill>
                  <a:schemeClr val="bg1"/>
                </a:solidFill>
                <a:round/>
                <a:headEnd/>
                <a:tailEnd/>
              </a:ln>
            </p:spPr>
            <p:txBody>
              <a:bodyPr wrap="none" lIns="0" r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sv-SE" altLang="en-US"/>
              </a:p>
            </p:txBody>
          </p:sp>
          <p:sp>
            <p:nvSpPr>
              <p:cNvPr id="148" name="Oval 77">
                <a:extLst>
                  <a:ext uri="{FF2B5EF4-FFF2-40B4-BE49-F238E27FC236}">
                    <a16:creationId xmlns="" xmlns:a16="http://schemas.microsoft.com/office/drawing/2014/main" id="{AC78ED81-DAC4-42CE-8C98-A4F997C78F71}"/>
                  </a:ext>
                </a:extLst>
              </p:cNvPr>
              <p:cNvSpPr>
                <a:spLocks noChangeAspect="1" noChangeArrowheads="1"/>
              </p:cNvSpPr>
              <p:nvPr/>
            </p:nvSpPr>
            <p:spPr bwMode="auto">
              <a:xfrm>
                <a:off x="2655" y="1174"/>
                <a:ext cx="352" cy="355"/>
              </a:xfrm>
              <a:prstGeom prst="ellipse">
                <a:avLst/>
              </a:prstGeom>
              <a:solidFill>
                <a:schemeClr val="bg1"/>
              </a:solidFill>
              <a:ln w="12700" algn="ctr">
                <a:solidFill>
                  <a:schemeClr val="bg1"/>
                </a:solidFill>
                <a:round/>
                <a:headEnd/>
                <a:tailEnd/>
              </a:ln>
            </p:spPr>
            <p:txBody>
              <a:bodyPr wrap="none" lIns="0" r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sv-SE" altLang="en-US"/>
              </a:p>
            </p:txBody>
          </p:sp>
          <p:sp>
            <p:nvSpPr>
              <p:cNvPr id="149" name="Text Box 78">
                <a:extLst>
                  <a:ext uri="{FF2B5EF4-FFF2-40B4-BE49-F238E27FC236}">
                    <a16:creationId xmlns="" xmlns:a16="http://schemas.microsoft.com/office/drawing/2014/main" id="{041FB256-53E0-4BFB-9F22-25296752A30B}"/>
                  </a:ext>
                </a:extLst>
              </p:cNvPr>
              <p:cNvSpPr txBox="1">
                <a:spLocks noChangeAspect="1" noChangeArrowheads="1"/>
              </p:cNvSpPr>
              <p:nvPr/>
            </p:nvSpPr>
            <p:spPr bwMode="auto">
              <a:xfrm>
                <a:off x="2667" y="1450"/>
                <a:ext cx="327"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lnSpc>
                    <a:spcPct val="80000"/>
                  </a:lnSpc>
                </a:pPr>
                <a:r>
                  <a:rPr lang="en-US" altLang="en-US" sz="800" dirty="0">
                    <a:solidFill>
                      <a:srgbClr val="8F3F7B"/>
                    </a:solidFill>
                    <a:ea typeface="MS PGothic" panose="020B0600070205080204" pitchFamily="34" charset="-128"/>
                    <a:cs typeface="MS PGothic" panose="020B0600070205080204" pitchFamily="34" charset="-128"/>
                  </a:rPr>
                  <a:t>SDN</a:t>
                </a:r>
                <a:endParaRPr lang="en-US" altLang="en-US" sz="1000" dirty="0">
                  <a:solidFill>
                    <a:srgbClr val="8F3F7B"/>
                  </a:solidFill>
                  <a:ea typeface="MS PGothic" panose="020B0600070205080204" pitchFamily="34" charset="-128"/>
                  <a:cs typeface="MS PGothic" panose="020B0600070205080204" pitchFamily="34" charset="-128"/>
                </a:endParaRPr>
              </a:p>
            </p:txBody>
          </p:sp>
          <p:sp>
            <p:nvSpPr>
              <p:cNvPr id="150" name="Rectangle 79">
                <a:extLst>
                  <a:ext uri="{FF2B5EF4-FFF2-40B4-BE49-F238E27FC236}">
                    <a16:creationId xmlns="" xmlns:a16="http://schemas.microsoft.com/office/drawing/2014/main" id="{89EE01D0-92B1-4087-97E2-7C3DD82B2829}"/>
                  </a:ext>
                </a:extLst>
              </p:cNvPr>
              <p:cNvSpPr>
                <a:spLocks noChangeAspect="1" noChangeArrowheads="1"/>
              </p:cNvSpPr>
              <p:nvPr/>
            </p:nvSpPr>
            <p:spPr bwMode="auto">
              <a:xfrm>
                <a:off x="2650" y="1167"/>
                <a:ext cx="363"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72000" rIns="7200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sv-SE" altLang="en-US"/>
              </a:p>
            </p:txBody>
          </p:sp>
          <p:sp>
            <p:nvSpPr>
              <p:cNvPr id="151" name="Freeform 11">
                <a:extLst>
                  <a:ext uri="{FF2B5EF4-FFF2-40B4-BE49-F238E27FC236}">
                    <a16:creationId xmlns="" xmlns:a16="http://schemas.microsoft.com/office/drawing/2014/main" id="{725F76EC-8DC4-4E44-83BA-2DBD8265A0D5}"/>
                  </a:ext>
                </a:extLst>
              </p:cNvPr>
              <p:cNvSpPr>
                <a:spLocks noChangeAspect="1" noEditPoints="1"/>
              </p:cNvSpPr>
              <p:nvPr/>
            </p:nvSpPr>
            <p:spPr bwMode="auto">
              <a:xfrm>
                <a:off x="2650" y="1167"/>
                <a:ext cx="363" cy="520"/>
              </a:xfrm>
              <a:custGeom>
                <a:avLst/>
                <a:gdLst>
                  <a:gd name="T0" fmla="*/ 562511 w 410"/>
                  <a:gd name="T1" fmla="*/ 324212 h 589"/>
                  <a:gd name="T2" fmla="*/ 528247 w 410"/>
                  <a:gd name="T3" fmla="*/ 783857 h 589"/>
                  <a:gd name="T4" fmla="*/ 22842 w 410"/>
                  <a:gd name="T5" fmla="*/ 751025 h 589"/>
                  <a:gd name="T6" fmla="*/ 292678 w 410"/>
                  <a:gd name="T7" fmla="*/ 21887 h 589"/>
                  <a:gd name="T8" fmla="*/ 573934 w 410"/>
                  <a:gd name="T9" fmla="*/ 291382 h 589"/>
                  <a:gd name="T10" fmla="*/ 585354 w 410"/>
                  <a:gd name="T11" fmla="*/ 280437 h 589"/>
                  <a:gd name="T12" fmla="*/ 0 w 410"/>
                  <a:gd name="T13" fmla="*/ 280437 h 589"/>
                  <a:gd name="T14" fmla="*/ 57108 w 410"/>
                  <a:gd name="T15" fmla="*/ 805745 h 589"/>
                  <a:gd name="T16" fmla="*/ 585354 w 410"/>
                  <a:gd name="T17" fmla="*/ 751025 h 589"/>
                  <a:gd name="T18" fmla="*/ 573934 w 410"/>
                  <a:gd name="T19" fmla="*/ 313269 h 589"/>
                  <a:gd name="T20" fmla="*/ 449724 w 410"/>
                  <a:gd name="T21" fmla="*/ 198358 h 589"/>
                  <a:gd name="T22" fmla="*/ 452579 w 410"/>
                  <a:gd name="T23" fmla="*/ 119015 h 589"/>
                  <a:gd name="T24" fmla="*/ 441158 w 410"/>
                  <a:gd name="T25" fmla="*/ 108072 h 589"/>
                  <a:gd name="T26" fmla="*/ 355497 w 410"/>
                  <a:gd name="T27" fmla="*/ 119015 h 589"/>
                  <a:gd name="T28" fmla="*/ 414032 w 410"/>
                  <a:gd name="T29" fmla="*/ 129958 h 589"/>
                  <a:gd name="T30" fmla="*/ 171324 w 410"/>
                  <a:gd name="T31" fmla="*/ 129958 h 589"/>
                  <a:gd name="T32" fmla="*/ 229859 w 410"/>
                  <a:gd name="T33" fmla="*/ 119015 h 589"/>
                  <a:gd name="T34" fmla="*/ 144197 w 410"/>
                  <a:gd name="T35" fmla="*/ 108072 h 589"/>
                  <a:gd name="T36" fmla="*/ 132776 w 410"/>
                  <a:gd name="T37" fmla="*/ 119015 h 589"/>
                  <a:gd name="T38" fmla="*/ 144197 w 410"/>
                  <a:gd name="T39" fmla="*/ 201094 h 589"/>
                  <a:gd name="T40" fmla="*/ 155619 w 410"/>
                  <a:gd name="T41" fmla="*/ 146375 h 589"/>
                  <a:gd name="T42" fmla="*/ 155619 w 410"/>
                  <a:gd name="T43" fmla="*/ 377564 h 589"/>
                  <a:gd name="T44" fmla="*/ 144197 w 410"/>
                  <a:gd name="T45" fmla="*/ 321478 h 589"/>
                  <a:gd name="T46" fmla="*/ 132776 w 410"/>
                  <a:gd name="T47" fmla="*/ 403557 h 589"/>
                  <a:gd name="T48" fmla="*/ 144197 w 410"/>
                  <a:gd name="T49" fmla="*/ 414501 h 589"/>
                  <a:gd name="T50" fmla="*/ 229859 w 410"/>
                  <a:gd name="T51" fmla="*/ 403557 h 589"/>
                  <a:gd name="T52" fmla="*/ 171324 w 410"/>
                  <a:gd name="T53" fmla="*/ 392612 h 589"/>
                  <a:gd name="T54" fmla="*/ 414032 w 410"/>
                  <a:gd name="T55" fmla="*/ 392612 h 589"/>
                  <a:gd name="T56" fmla="*/ 355497 w 410"/>
                  <a:gd name="T57" fmla="*/ 403557 h 589"/>
                  <a:gd name="T58" fmla="*/ 441158 w 410"/>
                  <a:gd name="T59" fmla="*/ 414501 h 589"/>
                  <a:gd name="T60" fmla="*/ 452579 w 410"/>
                  <a:gd name="T61" fmla="*/ 403557 h 589"/>
                  <a:gd name="T62" fmla="*/ 441158 w 410"/>
                  <a:gd name="T63" fmla="*/ 321478 h 589"/>
                  <a:gd name="T64" fmla="*/ 429735 w 410"/>
                  <a:gd name="T65" fmla="*/ 377564 h 589"/>
                  <a:gd name="T66" fmla="*/ 429735 w 410"/>
                  <a:gd name="T67" fmla="*/ 146375 h 589"/>
                  <a:gd name="T68" fmla="*/ 441158 w 410"/>
                  <a:gd name="T69" fmla="*/ 201094 h 5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0"/>
                  <a:gd name="T106" fmla="*/ 0 h 589"/>
                  <a:gd name="T107" fmla="*/ 410 w 410"/>
                  <a:gd name="T108" fmla="*/ 589 h 5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0" h="589">
                    <a:moveTo>
                      <a:pt x="402" y="229"/>
                    </a:moveTo>
                    <a:cubicBezTo>
                      <a:pt x="397" y="229"/>
                      <a:pt x="394" y="233"/>
                      <a:pt x="394" y="237"/>
                    </a:cubicBezTo>
                    <a:cubicBezTo>
                      <a:pt x="394" y="549"/>
                      <a:pt x="394" y="549"/>
                      <a:pt x="394" y="549"/>
                    </a:cubicBezTo>
                    <a:cubicBezTo>
                      <a:pt x="394" y="563"/>
                      <a:pt x="383" y="573"/>
                      <a:pt x="370" y="573"/>
                    </a:cubicBezTo>
                    <a:cubicBezTo>
                      <a:pt x="40" y="573"/>
                      <a:pt x="40" y="573"/>
                      <a:pt x="40" y="573"/>
                    </a:cubicBezTo>
                    <a:cubicBezTo>
                      <a:pt x="27" y="573"/>
                      <a:pt x="17" y="563"/>
                      <a:pt x="16" y="549"/>
                    </a:cubicBezTo>
                    <a:cubicBezTo>
                      <a:pt x="16" y="205"/>
                      <a:pt x="16" y="205"/>
                      <a:pt x="16" y="205"/>
                    </a:cubicBezTo>
                    <a:cubicBezTo>
                      <a:pt x="17" y="101"/>
                      <a:pt x="101" y="16"/>
                      <a:pt x="205" y="16"/>
                    </a:cubicBezTo>
                    <a:cubicBezTo>
                      <a:pt x="309" y="16"/>
                      <a:pt x="394" y="101"/>
                      <a:pt x="394" y="205"/>
                    </a:cubicBezTo>
                    <a:cubicBezTo>
                      <a:pt x="394" y="209"/>
                      <a:pt x="397" y="213"/>
                      <a:pt x="402" y="213"/>
                    </a:cubicBezTo>
                    <a:cubicBezTo>
                      <a:pt x="406" y="213"/>
                      <a:pt x="410" y="209"/>
                      <a:pt x="410" y="205"/>
                    </a:cubicBezTo>
                    <a:cubicBezTo>
                      <a:pt x="410" y="205"/>
                      <a:pt x="410" y="205"/>
                      <a:pt x="410" y="205"/>
                    </a:cubicBezTo>
                    <a:cubicBezTo>
                      <a:pt x="410" y="92"/>
                      <a:pt x="318" y="0"/>
                      <a:pt x="205" y="0"/>
                    </a:cubicBezTo>
                    <a:cubicBezTo>
                      <a:pt x="92" y="0"/>
                      <a:pt x="0" y="92"/>
                      <a:pt x="0" y="205"/>
                    </a:cubicBezTo>
                    <a:cubicBezTo>
                      <a:pt x="0" y="549"/>
                      <a:pt x="0" y="549"/>
                      <a:pt x="0" y="549"/>
                    </a:cubicBezTo>
                    <a:cubicBezTo>
                      <a:pt x="0" y="571"/>
                      <a:pt x="18" y="589"/>
                      <a:pt x="40" y="589"/>
                    </a:cubicBezTo>
                    <a:cubicBezTo>
                      <a:pt x="370" y="589"/>
                      <a:pt x="370" y="589"/>
                      <a:pt x="370" y="589"/>
                    </a:cubicBezTo>
                    <a:cubicBezTo>
                      <a:pt x="392" y="589"/>
                      <a:pt x="410" y="571"/>
                      <a:pt x="410" y="549"/>
                    </a:cubicBezTo>
                    <a:cubicBezTo>
                      <a:pt x="410" y="237"/>
                      <a:pt x="410" y="237"/>
                      <a:pt x="410" y="237"/>
                    </a:cubicBezTo>
                    <a:cubicBezTo>
                      <a:pt x="410" y="233"/>
                      <a:pt x="406" y="229"/>
                      <a:pt x="402" y="229"/>
                    </a:cubicBezTo>
                    <a:moveTo>
                      <a:pt x="309" y="147"/>
                    </a:moveTo>
                    <a:cubicBezTo>
                      <a:pt x="311" y="147"/>
                      <a:pt x="313" y="146"/>
                      <a:pt x="315" y="145"/>
                    </a:cubicBezTo>
                    <a:cubicBezTo>
                      <a:pt x="316" y="143"/>
                      <a:pt x="317" y="141"/>
                      <a:pt x="317" y="139"/>
                    </a:cubicBezTo>
                    <a:cubicBezTo>
                      <a:pt x="317" y="87"/>
                      <a:pt x="317" y="87"/>
                      <a:pt x="317" y="87"/>
                    </a:cubicBezTo>
                    <a:cubicBezTo>
                      <a:pt x="317" y="85"/>
                      <a:pt x="316" y="83"/>
                      <a:pt x="315" y="82"/>
                    </a:cubicBezTo>
                    <a:cubicBezTo>
                      <a:pt x="313" y="80"/>
                      <a:pt x="311" y="79"/>
                      <a:pt x="309" y="79"/>
                    </a:cubicBezTo>
                    <a:cubicBezTo>
                      <a:pt x="257" y="79"/>
                      <a:pt x="257" y="79"/>
                      <a:pt x="257" y="79"/>
                    </a:cubicBezTo>
                    <a:cubicBezTo>
                      <a:pt x="253" y="79"/>
                      <a:pt x="249" y="83"/>
                      <a:pt x="249" y="87"/>
                    </a:cubicBezTo>
                    <a:cubicBezTo>
                      <a:pt x="249" y="92"/>
                      <a:pt x="253" y="95"/>
                      <a:pt x="257" y="95"/>
                    </a:cubicBezTo>
                    <a:cubicBezTo>
                      <a:pt x="290" y="95"/>
                      <a:pt x="290" y="95"/>
                      <a:pt x="290" y="95"/>
                    </a:cubicBezTo>
                    <a:cubicBezTo>
                      <a:pt x="205" y="180"/>
                      <a:pt x="205" y="180"/>
                      <a:pt x="205" y="180"/>
                    </a:cubicBezTo>
                    <a:cubicBezTo>
                      <a:pt x="120" y="95"/>
                      <a:pt x="120" y="95"/>
                      <a:pt x="120" y="95"/>
                    </a:cubicBezTo>
                    <a:cubicBezTo>
                      <a:pt x="153" y="95"/>
                      <a:pt x="153" y="95"/>
                      <a:pt x="153" y="95"/>
                    </a:cubicBezTo>
                    <a:cubicBezTo>
                      <a:pt x="158" y="95"/>
                      <a:pt x="161" y="92"/>
                      <a:pt x="161" y="87"/>
                    </a:cubicBezTo>
                    <a:cubicBezTo>
                      <a:pt x="161" y="83"/>
                      <a:pt x="158" y="79"/>
                      <a:pt x="153" y="79"/>
                    </a:cubicBezTo>
                    <a:cubicBezTo>
                      <a:pt x="101" y="79"/>
                      <a:pt x="101" y="79"/>
                      <a:pt x="101" y="79"/>
                    </a:cubicBezTo>
                    <a:cubicBezTo>
                      <a:pt x="99" y="79"/>
                      <a:pt x="97" y="80"/>
                      <a:pt x="96" y="82"/>
                    </a:cubicBezTo>
                    <a:cubicBezTo>
                      <a:pt x="94" y="83"/>
                      <a:pt x="93" y="85"/>
                      <a:pt x="93" y="87"/>
                    </a:cubicBezTo>
                    <a:cubicBezTo>
                      <a:pt x="93" y="139"/>
                      <a:pt x="93" y="139"/>
                      <a:pt x="93" y="139"/>
                    </a:cubicBezTo>
                    <a:cubicBezTo>
                      <a:pt x="93" y="144"/>
                      <a:pt x="97" y="147"/>
                      <a:pt x="101" y="147"/>
                    </a:cubicBezTo>
                    <a:cubicBezTo>
                      <a:pt x="106" y="147"/>
                      <a:pt x="109" y="144"/>
                      <a:pt x="109" y="139"/>
                    </a:cubicBezTo>
                    <a:cubicBezTo>
                      <a:pt x="109" y="107"/>
                      <a:pt x="109" y="107"/>
                      <a:pt x="109" y="107"/>
                    </a:cubicBezTo>
                    <a:cubicBezTo>
                      <a:pt x="194" y="191"/>
                      <a:pt x="194" y="191"/>
                      <a:pt x="194" y="191"/>
                    </a:cubicBezTo>
                    <a:cubicBezTo>
                      <a:pt x="109" y="276"/>
                      <a:pt x="109" y="276"/>
                      <a:pt x="109" y="276"/>
                    </a:cubicBezTo>
                    <a:cubicBezTo>
                      <a:pt x="109" y="243"/>
                      <a:pt x="109" y="243"/>
                      <a:pt x="109" y="243"/>
                    </a:cubicBezTo>
                    <a:cubicBezTo>
                      <a:pt x="109" y="239"/>
                      <a:pt x="106" y="235"/>
                      <a:pt x="101" y="235"/>
                    </a:cubicBezTo>
                    <a:cubicBezTo>
                      <a:pt x="97" y="235"/>
                      <a:pt x="93" y="239"/>
                      <a:pt x="93" y="243"/>
                    </a:cubicBezTo>
                    <a:cubicBezTo>
                      <a:pt x="93" y="295"/>
                      <a:pt x="93" y="295"/>
                      <a:pt x="93" y="295"/>
                    </a:cubicBezTo>
                    <a:cubicBezTo>
                      <a:pt x="93" y="297"/>
                      <a:pt x="94" y="299"/>
                      <a:pt x="96" y="301"/>
                    </a:cubicBezTo>
                    <a:cubicBezTo>
                      <a:pt x="97" y="302"/>
                      <a:pt x="99" y="303"/>
                      <a:pt x="101" y="303"/>
                    </a:cubicBezTo>
                    <a:cubicBezTo>
                      <a:pt x="153" y="303"/>
                      <a:pt x="153" y="303"/>
                      <a:pt x="153" y="303"/>
                    </a:cubicBezTo>
                    <a:cubicBezTo>
                      <a:pt x="158" y="303"/>
                      <a:pt x="161" y="300"/>
                      <a:pt x="161" y="295"/>
                    </a:cubicBezTo>
                    <a:cubicBezTo>
                      <a:pt x="161" y="291"/>
                      <a:pt x="158" y="287"/>
                      <a:pt x="153" y="287"/>
                    </a:cubicBezTo>
                    <a:cubicBezTo>
                      <a:pt x="120" y="287"/>
                      <a:pt x="120" y="287"/>
                      <a:pt x="120" y="287"/>
                    </a:cubicBezTo>
                    <a:cubicBezTo>
                      <a:pt x="205" y="202"/>
                      <a:pt x="205" y="202"/>
                      <a:pt x="205" y="202"/>
                    </a:cubicBezTo>
                    <a:cubicBezTo>
                      <a:pt x="290" y="287"/>
                      <a:pt x="290" y="287"/>
                      <a:pt x="290" y="287"/>
                    </a:cubicBezTo>
                    <a:cubicBezTo>
                      <a:pt x="257" y="287"/>
                      <a:pt x="257" y="287"/>
                      <a:pt x="257" y="287"/>
                    </a:cubicBezTo>
                    <a:cubicBezTo>
                      <a:pt x="253" y="287"/>
                      <a:pt x="249" y="291"/>
                      <a:pt x="249" y="295"/>
                    </a:cubicBezTo>
                    <a:cubicBezTo>
                      <a:pt x="249" y="300"/>
                      <a:pt x="253" y="303"/>
                      <a:pt x="257" y="303"/>
                    </a:cubicBezTo>
                    <a:cubicBezTo>
                      <a:pt x="309" y="303"/>
                      <a:pt x="309" y="303"/>
                      <a:pt x="309" y="303"/>
                    </a:cubicBezTo>
                    <a:cubicBezTo>
                      <a:pt x="311" y="303"/>
                      <a:pt x="313" y="302"/>
                      <a:pt x="315" y="301"/>
                    </a:cubicBezTo>
                    <a:cubicBezTo>
                      <a:pt x="316" y="299"/>
                      <a:pt x="317" y="297"/>
                      <a:pt x="317" y="295"/>
                    </a:cubicBezTo>
                    <a:cubicBezTo>
                      <a:pt x="317" y="243"/>
                      <a:pt x="317" y="243"/>
                      <a:pt x="317" y="243"/>
                    </a:cubicBezTo>
                    <a:cubicBezTo>
                      <a:pt x="317" y="239"/>
                      <a:pt x="313" y="235"/>
                      <a:pt x="309" y="235"/>
                    </a:cubicBezTo>
                    <a:cubicBezTo>
                      <a:pt x="305" y="235"/>
                      <a:pt x="301" y="239"/>
                      <a:pt x="301" y="243"/>
                    </a:cubicBezTo>
                    <a:cubicBezTo>
                      <a:pt x="301" y="276"/>
                      <a:pt x="301" y="276"/>
                      <a:pt x="301" y="276"/>
                    </a:cubicBezTo>
                    <a:cubicBezTo>
                      <a:pt x="216" y="191"/>
                      <a:pt x="216" y="191"/>
                      <a:pt x="216" y="191"/>
                    </a:cubicBezTo>
                    <a:cubicBezTo>
                      <a:pt x="301" y="107"/>
                      <a:pt x="301" y="107"/>
                      <a:pt x="301" y="107"/>
                    </a:cubicBezTo>
                    <a:cubicBezTo>
                      <a:pt x="301" y="139"/>
                      <a:pt x="301" y="139"/>
                      <a:pt x="301" y="139"/>
                    </a:cubicBezTo>
                    <a:cubicBezTo>
                      <a:pt x="301" y="144"/>
                      <a:pt x="305" y="147"/>
                      <a:pt x="309" y="147"/>
                    </a:cubicBezTo>
                  </a:path>
                </a:pathLst>
              </a:custGeom>
              <a:solidFill>
                <a:srgbClr val="8F3F7B"/>
              </a:solidFill>
              <a:ln>
                <a:noFill/>
              </a:ln>
              <a:extLst>
                <a:ext uri="{91240B29-F687-4F45-9708-019B960494DF}">
                  <a14:hiddenLine xmlns:a14="http://schemas.microsoft.com/office/drawing/2010/main" w="9525">
                    <a:solidFill>
                      <a:srgbClr val="000000"/>
                    </a:solidFill>
                    <a:round/>
                    <a:headEnd/>
                    <a:tailEnd/>
                  </a14:hiddenLine>
                </a:ext>
              </a:extLst>
            </p:spPr>
            <p:txBody>
              <a:bodyPr tIns="1080000" anchor="ctr"/>
              <a:lstStyle/>
              <a:p>
                <a:endParaRPr lang="en-US"/>
              </a:p>
            </p:txBody>
          </p:sp>
        </p:grpSp>
        <p:grpSp>
          <p:nvGrpSpPr>
            <p:cNvPr id="119" name="Group 118">
              <a:extLst>
                <a:ext uri="{FF2B5EF4-FFF2-40B4-BE49-F238E27FC236}">
                  <a16:creationId xmlns="" xmlns:a16="http://schemas.microsoft.com/office/drawing/2014/main" id="{D92CEBBF-130B-476D-84D3-9460E17AA5C7}"/>
                </a:ext>
              </a:extLst>
            </p:cNvPr>
            <p:cNvGrpSpPr/>
            <p:nvPr/>
          </p:nvGrpSpPr>
          <p:grpSpPr>
            <a:xfrm>
              <a:off x="950910" y="3795462"/>
              <a:ext cx="291214" cy="421342"/>
              <a:chOff x="5970945" y="4527661"/>
              <a:chExt cx="382149" cy="588972"/>
            </a:xfrm>
          </p:grpSpPr>
          <p:sp>
            <p:nvSpPr>
              <p:cNvPr id="134" name="AutoShape 76">
                <a:extLst>
                  <a:ext uri="{FF2B5EF4-FFF2-40B4-BE49-F238E27FC236}">
                    <a16:creationId xmlns="" xmlns:a16="http://schemas.microsoft.com/office/drawing/2014/main" id="{9602E22C-3C07-4010-BBF8-C5CABD6C79C1}"/>
                  </a:ext>
                </a:extLst>
              </p:cNvPr>
              <p:cNvSpPr>
                <a:spLocks noChangeAspect="1" noChangeArrowheads="1"/>
              </p:cNvSpPr>
              <p:nvPr/>
            </p:nvSpPr>
            <p:spPr bwMode="auto">
              <a:xfrm>
                <a:off x="5978314" y="4695291"/>
                <a:ext cx="368463" cy="414546"/>
              </a:xfrm>
              <a:prstGeom prst="roundRect">
                <a:avLst>
                  <a:gd name="adj" fmla="val 9356"/>
                </a:avLst>
              </a:prstGeom>
              <a:solidFill>
                <a:schemeClr val="bg1"/>
              </a:solidFill>
              <a:ln w="12700" algn="ctr">
                <a:solidFill>
                  <a:schemeClr val="bg1"/>
                </a:solidFill>
                <a:round/>
                <a:headEnd/>
                <a:tailEnd/>
              </a:ln>
            </p:spPr>
            <p:txBody>
              <a:bodyPr wrap="none" lIns="0" r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sv-SE" altLang="en-US"/>
              </a:p>
            </p:txBody>
          </p:sp>
          <p:sp>
            <p:nvSpPr>
              <p:cNvPr id="135" name="Oval 77">
                <a:extLst>
                  <a:ext uri="{FF2B5EF4-FFF2-40B4-BE49-F238E27FC236}">
                    <a16:creationId xmlns="" xmlns:a16="http://schemas.microsoft.com/office/drawing/2014/main" id="{05ACE949-DDE0-4EE1-8BCB-B02355F335E9}"/>
                  </a:ext>
                </a:extLst>
              </p:cNvPr>
              <p:cNvSpPr>
                <a:spLocks noChangeAspect="1" noChangeArrowheads="1"/>
              </p:cNvSpPr>
              <p:nvPr/>
            </p:nvSpPr>
            <p:spPr bwMode="auto">
              <a:xfrm>
                <a:off x="5976209" y="4535589"/>
                <a:ext cx="370569" cy="402087"/>
              </a:xfrm>
              <a:prstGeom prst="ellipse">
                <a:avLst/>
              </a:prstGeom>
              <a:solidFill>
                <a:schemeClr val="bg1"/>
              </a:solidFill>
              <a:ln w="12700" algn="ctr">
                <a:solidFill>
                  <a:schemeClr val="bg1"/>
                </a:solidFill>
                <a:round/>
                <a:headEnd/>
                <a:tailEnd/>
              </a:ln>
            </p:spPr>
            <p:txBody>
              <a:bodyPr wrap="none" lIns="0" r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sv-SE" altLang="en-US"/>
              </a:p>
            </p:txBody>
          </p:sp>
          <p:sp>
            <p:nvSpPr>
              <p:cNvPr id="136" name="Text Box 78">
                <a:extLst>
                  <a:ext uri="{FF2B5EF4-FFF2-40B4-BE49-F238E27FC236}">
                    <a16:creationId xmlns="" xmlns:a16="http://schemas.microsoft.com/office/drawing/2014/main" id="{7BF60189-6C6F-461C-AE50-4D6C20A8EBBC}"/>
                  </a:ext>
                </a:extLst>
              </p:cNvPr>
              <p:cNvSpPr txBox="1">
                <a:spLocks noChangeAspect="1" noChangeArrowheads="1"/>
              </p:cNvSpPr>
              <p:nvPr/>
            </p:nvSpPr>
            <p:spPr bwMode="auto">
              <a:xfrm>
                <a:off x="5988842" y="4848198"/>
                <a:ext cx="344250" cy="25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lnSpc>
                    <a:spcPct val="80000"/>
                  </a:lnSpc>
                </a:pPr>
                <a:r>
                  <a:rPr lang="en-US" altLang="en-US" sz="700" dirty="0">
                    <a:solidFill>
                      <a:srgbClr val="F08A00"/>
                    </a:solidFill>
                    <a:ea typeface="MS PGothic" panose="020B0600070205080204" pitchFamily="34" charset="-128"/>
                    <a:cs typeface="MS PGothic" panose="020B0600070205080204" pitchFamily="34" charset="-128"/>
                  </a:rPr>
                  <a:t>SDN</a:t>
                </a:r>
              </a:p>
            </p:txBody>
          </p:sp>
          <p:sp>
            <p:nvSpPr>
              <p:cNvPr id="137" name="Rectangle 79">
                <a:extLst>
                  <a:ext uri="{FF2B5EF4-FFF2-40B4-BE49-F238E27FC236}">
                    <a16:creationId xmlns="" xmlns:a16="http://schemas.microsoft.com/office/drawing/2014/main" id="{C3FE2F09-AF73-430C-BC2B-E5BAF179E8FD}"/>
                  </a:ext>
                </a:extLst>
              </p:cNvPr>
              <p:cNvSpPr>
                <a:spLocks noChangeAspect="1" noChangeArrowheads="1"/>
              </p:cNvSpPr>
              <p:nvPr/>
            </p:nvSpPr>
            <p:spPr bwMode="auto">
              <a:xfrm>
                <a:off x="5970945" y="4527661"/>
                <a:ext cx="382149" cy="58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72000" rIns="7200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sv-SE" altLang="en-US"/>
              </a:p>
            </p:txBody>
          </p:sp>
          <p:sp>
            <p:nvSpPr>
              <p:cNvPr id="138" name="Freeform 11">
                <a:extLst>
                  <a:ext uri="{FF2B5EF4-FFF2-40B4-BE49-F238E27FC236}">
                    <a16:creationId xmlns="" xmlns:a16="http://schemas.microsoft.com/office/drawing/2014/main" id="{8F68828E-EAA3-4F03-9CC2-A1261C5C11E3}"/>
                  </a:ext>
                </a:extLst>
              </p:cNvPr>
              <p:cNvSpPr>
                <a:spLocks noChangeAspect="1" noEditPoints="1"/>
              </p:cNvSpPr>
              <p:nvPr/>
            </p:nvSpPr>
            <p:spPr bwMode="auto">
              <a:xfrm>
                <a:off x="5970945" y="4527661"/>
                <a:ext cx="382149" cy="588972"/>
              </a:xfrm>
              <a:custGeom>
                <a:avLst/>
                <a:gdLst>
                  <a:gd name="T0" fmla="*/ 562511 w 410"/>
                  <a:gd name="T1" fmla="*/ 324212 h 589"/>
                  <a:gd name="T2" fmla="*/ 528247 w 410"/>
                  <a:gd name="T3" fmla="*/ 783857 h 589"/>
                  <a:gd name="T4" fmla="*/ 22842 w 410"/>
                  <a:gd name="T5" fmla="*/ 751025 h 589"/>
                  <a:gd name="T6" fmla="*/ 292678 w 410"/>
                  <a:gd name="T7" fmla="*/ 21887 h 589"/>
                  <a:gd name="T8" fmla="*/ 573934 w 410"/>
                  <a:gd name="T9" fmla="*/ 291382 h 589"/>
                  <a:gd name="T10" fmla="*/ 585354 w 410"/>
                  <a:gd name="T11" fmla="*/ 280437 h 589"/>
                  <a:gd name="T12" fmla="*/ 0 w 410"/>
                  <a:gd name="T13" fmla="*/ 280437 h 589"/>
                  <a:gd name="T14" fmla="*/ 57108 w 410"/>
                  <a:gd name="T15" fmla="*/ 805745 h 589"/>
                  <a:gd name="T16" fmla="*/ 585354 w 410"/>
                  <a:gd name="T17" fmla="*/ 751025 h 589"/>
                  <a:gd name="T18" fmla="*/ 573934 w 410"/>
                  <a:gd name="T19" fmla="*/ 313269 h 589"/>
                  <a:gd name="T20" fmla="*/ 449724 w 410"/>
                  <a:gd name="T21" fmla="*/ 198358 h 589"/>
                  <a:gd name="T22" fmla="*/ 452579 w 410"/>
                  <a:gd name="T23" fmla="*/ 119015 h 589"/>
                  <a:gd name="T24" fmla="*/ 441158 w 410"/>
                  <a:gd name="T25" fmla="*/ 108072 h 589"/>
                  <a:gd name="T26" fmla="*/ 355497 w 410"/>
                  <a:gd name="T27" fmla="*/ 119015 h 589"/>
                  <a:gd name="T28" fmla="*/ 414032 w 410"/>
                  <a:gd name="T29" fmla="*/ 129958 h 589"/>
                  <a:gd name="T30" fmla="*/ 171324 w 410"/>
                  <a:gd name="T31" fmla="*/ 129958 h 589"/>
                  <a:gd name="T32" fmla="*/ 229859 w 410"/>
                  <a:gd name="T33" fmla="*/ 119015 h 589"/>
                  <a:gd name="T34" fmla="*/ 144197 w 410"/>
                  <a:gd name="T35" fmla="*/ 108072 h 589"/>
                  <a:gd name="T36" fmla="*/ 132776 w 410"/>
                  <a:gd name="T37" fmla="*/ 119015 h 589"/>
                  <a:gd name="T38" fmla="*/ 144197 w 410"/>
                  <a:gd name="T39" fmla="*/ 201094 h 589"/>
                  <a:gd name="T40" fmla="*/ 155619 w 410"/>
                  <a:gd name="T41" fmla="*/ 146375 h 589"/>
                  <a:gd name="T42" fmla="*/ 155619 w 410"/>
                  <a:gd name="T43" fmla="*/ 377564 h 589"/>
                  <a:gd name="T44" fmla="*/ 144197 w 410"/>
                  <a:gd name="T45" fmla="*/ 321478 h 589"/>
                  <a:gd name="T46" fmla="*/ 132776 w 410"/>
                  <a:gd name="T47" fmla="*/ 403557 h 589"/>
                  <a:gd name="T48" fmla="*/ 144197 w 410"/>
                  <a:gd name="T49" fmla="*/ 414501 h 589"/>
                  <a:gd name="T50" fmla="*/ 229859 w 410"/>
                  <a:gd name="T51" fmla="*/ 403557 h 589"/>
                  <a:gd name="T52" fmla="*/ 171324 w 410"/>
                  <a:gd name="T53" fmla="*/ 392612 h 589"/>
                  <a:gd name="T54" fmla="*/ 414032 w 410"/>
                  <a:gd name="T55" fmla="*/ 392612 h 589"/>
                  <a:gd name="T56" fmla="*/ 355497 w 410"/>
                  <a:gd name="T57" fmla="*/ 403557 h 589"/>
                  <a:gd name="T58" fmla="*/ 441158 w 410"/>
                  <a:gd name="T59" fmla="*/ 414501 h 589"/>
                  <a:gd name="T60" fmla="*/ 452579 w 410"/>
                  <a:gd name="T61" fmla="*/ 403557 h 589"/>
                  <a:gd name="T62" fmla="*/ 441158 w 410"/>
                  <a:gd name="T63" fmla="*/ 321478 h 589"/>
                  <a:gd name="T64" fmla="*/ 429735 w 410"/>
                  <a:gd name="T65" fmla="*/ 377564 h 589"/>
                  <a:gd name="T66" fmla="*/ 429735 w 410"/>
                  <a:gd name="T67" fmla="*/ 146375 h 589"/>
                  <a:gd name="T68" fmla="*/ 441158 w 410"/>
                  <a:gd name="T69" fmla="*/ 201094 h 5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0"/>
                  <a:gd name="T106" fmla="*/ 0 h 589"/>
                  <a:gd name="T107" fmla="*/ 410 w 410"/>
                  <a:gd name="T108" fmla="*/ 589 h 5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0" h="589">
                    <a:moveTo>
                      <a:pt x="402" y="229"/>
                    </a:moveTo>
                    <a:cubicBezTo>
                      <a:pt x="397" y="229"/>
                      <a:pt x="394" y="233"/>
                      <a:pt x="394" y="237"/>
                    </a:cubicBezTo>
                    <a:cubicBezTo>
                      <a:pt x="394" y="549"/>
                      <a:pt x="394" y="549"/>
                      <a:pt x="394" y="549"/>
                    </a:cubicBezTo>
                    <a:cubicBezTo>
                      <a:pt x="394" y="563"/>
                      <a:pt x="383" y="573"/>
                      <a:pt x="370" y="573"/>
                    </a:cubicBezTo>
                    <a:cubicBezTo>
                      <a:pt x="40" y="573"/>
                      <a:pt x="40" y="573"/>
                      <a:pt x="40" y="573"/>
                    </a:cubicBezTo>
                    <a:cubicBezTo>
                      <a:pt x="27" y="573"/>
                      <a:pt x="17" y="563"/>
                      <a:pt x="16" y="549"/>
                    </a:cubicBezTo>
                    <a:cubicBezTo>
                      <a:pt x="16" y="205"/>
                      <a:pt x="16" y="205"/>
                      <a:pt x="16" y="205"/>
                    </a:cubicBezTo>
                    <a:cubicBezTo>
                      <a:pt x="17" y="101"/>
                      <a:pt x="101" y="16"/>
                      <a:pt x="205" y="16"/>
                    </a:cubicBezTo>
                    <a:cubicBezTo>
                      <a:pt x="309" y="16"/>
                      <a:pt x="394" y="101"/>
                      <a:pt x="394" y="205"/>
                    </a:cubicBezTo>
                    <a:cubicBezTo>
                      <a:pt x="394" y="209"/>
                      <a:pt x="397" y="213"/>
                      <a:pt x="402" y="213"/>
                    </a:cubicBezTo>
                    <a:cubicBezTo>
                      <a:pt x="406" y="213"/>
                      <a:pt x="410" y="209"/>
                      <a:pt x="410" y="205"/>
                    </a:cubicBezTo>
                    <a:cubicBezTo>
                      <a:pt x="410" y="205"/>
                      <a:pt x="410" y="205"/>
                      <a:pt x="410" y="205"/>
                    </a:cubicBezTo>
                    <a:cubicBezTo>
                      <a:pt x="410" y="92"/>
                      <a:pt x="318" y="0"/>
                      <a:pt x="205" y="0"/>
                    </a:cubicBezTo>
                    <a:cubicBezTo>
                      <a:pt x="92" y="0"/>
                      <a:pt x="0" y="92"/>
                      <a:pt x="0" y="205"/>
                    </a:cubicBezTo>
                    <a:cubicBezTo>
                      <a:pt x="0" y="549"/>
                      <a:pt x="0" y="549"/>
                      <a:pt x="0" y="549"/>
                    </a:cubicBezTo>
                    <a:cubicBezTo>
                      <a:pt x="0" y="571"/>
                      <a:pt x="18" y="589"/>
                      <a:pt x="40" y="589"/>
                    </a:cubicBezTo>
                    <a:cubicBezTo>
                      <a:pt x="370" y="589"/>
                      <a:pt x="370" y="589"/>
                      <a:pt x="370" y="589"/>
                    </a:cubicBezTo>
                    <a:cubicBezTo>
                      <a:pt x="392" y="589"/>
                      <a:pt x="410" y="571"/>
                      <a:pt x="410" y="549"/>
                    </a:cubicBezTo>
                    <a:cubicBezTo>
                      <a:pt x="410" y="237"/>
                      <a:pt x="410" y="237"/>
                      <a:pt x="410" y="237"/>
                    </a:cubicBezTo>
                    <a:cubicBezTo>
                      <a:pt x="410" y="233"/>
                      <a:pt x="406" y="229"/>
                      <a:pt x="402" y="229"/>
                    </a:cubicBezTo>
                    <a:moveTo>
                      <a:pt x="309" y="147"/>
                    </a:moveTo>
                    <a:cubicBezTo>
                      <a:pt x="311" y="147"/>
                      <a:pt x="313" y="146"/>
                      <a:pt x="315" y="145"/>
                    </a:cubicBezTo>
                    <a:cubicBezTo>
                      <a:pt x="316" y="143"/>
                      <a:pt x="317" y="141"/>
                      <a:pt x="317" y="139"/>
                    </a:cubicBezTo>
                    <a:cubicBezTo>
                      <a:pt x="317" y="87"/>
                      <a:pt x="317" y="87"/>
                      <a:pt x="317" y="87"/>
                    </a:cubicBezTo>
                    <a:cubicBezTo>
                      <a:pt x="317" y="85"/>
                      <a:pt x="316" y="83"/>
                      <a:pt x="315" y="82"/>
                    </a:cubicBezTo>
                    <a:cubicBezTo>
                      <a:pt x="313" y="80"/>
                      <a:pt x="311" y="79"/>
                      <a:pt x="309" y="79"/>
                    </a:cubicBezTo>
                    <a:cubicBezTo>
                      <a:pt x="257" y="79"/>
                      <a:pt x="257" y="79"/>
                      <a:pt x="257" y="79"/>
                    </a:cubicBezTo>
                    <a:cubicBezTo>
                      <a:pt x="253" y="79"/>
                      <a:pt x="249" y="83"/>
                      <a:pt x="249" y="87"/>
                    </a:cubicBezTo>
                    <a:cubicBezTo>
                      <a:pt x="249" y="92"/>
                      <a:pt x="253" y="95"/>
                      <a:pt x="257" y="95"/>
                    </a:cubicBezTo>
                    <a:cubicBezTo>
                      <a:pt x="290" y="95"/>
                      <a:pt x="290" y="95"/>
                      <a:pt x="290" y="95"/>
                    </a:cubicBezTo>
                    <a:cubicBezTo>
                      <a:pt x="205" y="180"/>
                      <a:pt x="205" y="180"/>
                      <a:pt x="205" y="180"/>
                    </a:cubicBezTo>
                    <a:cubicBezTo>
                      <a:pt x="120" y="95"/>
                      <a:pt x="120" y="95"/>
                      <a:pt x="120" y="95"/>
                    </a:cubicBezTo>
                    <a:cubicBezTo>
                      <a:pt x="153" y="95"/>
                      <a:pt x="153" y="95"/>
                      <a:pt x="153" y="95"/>
                    </a:cubicBezTo>
                    <a:cubicBezTo>
                      <a:pt x="158" y="95"/>
                      <a:pt x="161" y="92"/>
                      <a:pt x="161" y="87"/>
                    </a:cubicBezTo>
                    <a:cubicBezTo>
                      <a:pt x="161" y="83"/>
                      <a:pt x="158" y="79"/>
                      <a:pt x="153" y="79"/>
                    </a:cubicBezTo>
                    <a:cubicBezTo>
                      <a:pt x="101" y="79"/>
                      <a:pt x="101" y="79"/>
                      <a:pt x="101" y="79"/>
                    </a:cubicBezTo>
                    <a:cubicBezTo>
                      <a:pt x="99" y="79"/>
                      <a:pt x="97" y="80"/>
                      <a:pt x="96" y="82"/>
                    </a:cubicBezTo>
                    <a:cubicBezTo>
                      <a:pt x="94" y="83"/>
                      <a:pt x="93" y="85"/>
                      <a:pt x="93" y="87"/>
                    </a:cubicBezTo>
                    <a:cubicBezTo>
                      <a:pt x="93" y="139"/>
                      <a:pt x="93" y="139"/>
                      <a:pt x="93" y="139"/>
                    </a:cubicBezTo>
                    <a:cubicBezTo>
                      <a:pt x="93" y="144"/>
                      <a:pt x="97" y="147"/>
                      <a:pt x="101" y="147"/>
                    </a:cubicBezTo>
                    <a:cubicBezTo>
                      <a:pt x="106" y="147"/>
                      <a:pt x="109" y="144"/>
                      <a:pt x="109" y="139"/>
                    </a:cubicBezTo>
                    <a:cubicBezTo>
                      <a:pt x="109" y="107"/>
                      <a:pt x="109" y="107"/>
                      <a:pt x="109" y="107"/>
                    </a:cubicBezTo>
                    <a:cubicBezTo>
                      <a:pt x="194" y="191"/>
                      <a:pt x="194" y="191"/>
                      <a:pt x="194" y="191"/>
                    </a:cubicBezTo>
                    <a:cubicBezTo>
                      <a:pt x="109" y="276"/>
                      <a:pt x="109" y="276"/>
                      <a:pt x="109" y="276"/>
                    </a:cubicBezTo>
                    <a:cubicBezTo>
                      <a:pt x="109" y="243"/>
                      <a:pt x="109" y="243"/>
                      <a:pt x="109" y="243"/>
                    </a:cubicBezTo>
                    <a:cubicBezTo>
                      <a:pt x="109" y="239"/>
                      <a:pt x="106" y="235"/>
                      <a:pt x="101" y="235"/>
                    </a:cubicBezTo>
                    <a:cubicBezTo>
                      <a:pt x="97" y="235"/>
                      <a:pt x="93" y="239"/>
                      <a:pt x="93" y="243"/>
                    </a:cubicBezTo>
                    <a:cubicBezTo>
                      <a:pt x="93" y="295"/>
                      <a:pt x="93" y="295"/>
                      <a:pt x="93" y="295"/>
                    </a:cubicBezTo>
                    <a:cubicBezTo>
                      <a:pt x="93" y="297"/>
                      <a:pt x="94" y="299"/>
                      <a:pt x="96" y="301"/>
                    </a:cubicBezTo>
                    <a:cubicBezTo>
                      <a:pt x="97" y="302"/>
                      <a:pt x="99" y="303"/>
                      <a:pt x="101" y="303"/>
                    </a:cubicBezTo>
                    <a:cubicBezTo>
                      <a:pt x="153" y="303"/>
                      <a:pt x="153" y="303"/>
                      <a:pt x="153" y="303"/>
                    </a:cubicBezTo>
                    <a:cubicBezTo>
                      <a:pt x="158" y="303"/>
                      <a:pt x="161" y="300"/>
                      <a:pt x="161" y="295"/>
                    </a:cubicBezTo>
                    <a:cubicBezTo>
                      <a:pt x="161" y="291"/>
                      <a:pt x="158" y="287"/>
                      <a:pt x="153" y="287"/>
                    </a:cubicBezTo>
                    <a:cubicBezTo>
                      <a:pt x="120" y="287"/>
                      <a:pt x="120" y="287"/>
                      <a:pt x="120" y="287"/>
                    </a:cubicBezTo>
                    <a:cubicBezTo>
                      <a:pt x="205" y="202"/>
                      <a:pt x="205" y="202"/>
                      <a:pt x="205" y="202"/>
                    </a:cubicBezTo>
                    <a:cubicBezTo>
                      <a:pt x="290" y="287"/>
                      <a:pt x="290" y="287"/>
                      <a:pt x="290" y="287"/>
                    </a:cubicBezTo>
                    <a:cubicBezTo>
                      <a:pt x="257" y="287"/>
                      <a:pt x="257" y="287"/>
                      <a:pt x="257" y="287"/>
                    </a:cubicBezTo>
                    <a:cubicBezTo>
                      <a:pt x="253" y="287"/>
                      <a:pt x="249" y="291"/>
                      <a:pt x="249" y="295"/>
                    </a:cubicBezTo>
                    <a:cubicBezTo>
                      <a:pt x="249" y="300"/>
                      <a:pt x="253" y="303"/>
                      <a:pt x="257" y="303"/>
                    </a:cubicBezTo>
                    <a:cubicBezTo>
                      <a:pt x="309" y="303"/>
                      <a:pt x="309" y="303"/>
                      <a:pt x="309" y="303"/>
                    </a:cubicBezTo>
                    <a:cubicBezTo>
                      <a:pt x="311" y="303"/>
                      <a:pt x="313" y="302"/>
                      <a:pt x="315" y="301"/>
                    </a:cubicBezTo>
                    <a:cubicBezTo>
                      <a:pt x="316" y="299"/>
                      <a:pt x="317" y="297"/>
                      <a:pt x="317" y="295"/>
                    </a:cubicBezTo>
                    <a:cubicBezTo>
                      <a:pt x="317" y="243"/>
                      <a:pt x="317" y="243"/>
                      <a:pt x="317" y="243"/>
                    </a:cubicBezTo>
                    <a:cubicBezTo>
                      <a:pt x="317" y="239"/>
                      <a:pt x="313" y="235"/>
                      <a:pt x="309" y="235"/>
                    </a:cubicBezTo>
                    <a:cubicBezTo>
                      <a:pt x="305" y="235"/>
                      <a:pt x="301" y="239"/>
                      <a:pt x="301" y="243"/>
                    </a:cubicBezTo>
                    <a:cubicBezTo>
                      <a:pt x="301" y="276"/>
                      <a:pt x="301" y="276"/>
                      <a:pt x="301" y="276"/>
                    </a:cubicBezTo>
                    <a:cubicBezTo>
                      <a:pt x="216" y="191"/>
                      <a:pt x="216" y="191"/>
                      <a:pt x="216" y="191"/>
                    </a:cubicBezTo>
                    <a:cubicBezTo>
                      <a:pt x="301" y="107"/>
                      <a:pt x="301" y="107"/>
                      <a:pt x="301" y="107"/>
                    </a:cubicBezTo>
                    <a:cubicBezTo>
                      <a:pt x="301" y="139"/>
                      <a:pt x="301" y="139"/>
                      <a:pt x="301" y="139"/>
                    </a:cubicBezTo>
                    <a:cubicBezTo>
                      <a:pt x="301" y="144"/>
                      <a:pt x="305" y="147"/>
                      <a:pt x="309" y="147"/>
                    </a:cubicBezTo>
                  </a:path>
                </a:pathLst>
              </a:custGeom>
              <a:solidFill>
                <a:srgbClr val="F08A00"/>
              </a:solidFill>
              <a:ln>
                <a:noFill/>
              </a:ln>
              <a:extLst/>
            </p:spPr>
            <p:txBody>
              <a:bodyPr tIns="1080000" anchor="ctr"/>
              <a:lstStyle/>
              <a:p>
                <a:endParaRPr lang="en-US"/>
              </a:p>
            </p:txBody>
          </p:sp>
        </p:grpSp>
        <p:grpSp>
          <p:nvGrpSpPr>
            <p:cNvPr id="120" name="Group 119">
              <a:extLst>
                <a:ext uri="{FF2B5EF4-FFF2-40B4-BE49-F238E27FC236}">
                  <a16:creationId xmlns="" xmlns:a16="http://schemas.microsoft.com/office/drawing/2014/main" id="{74562829-4ADA-4754-BFEF-4121763011AC}"/>
                </a:ext>
              </a:extLst>
            </p:cNvPr>
            <p:cNvGrpSpPr/>
            <p:nvPr/>
          </p:nvGrpSpPr>
          <p:grpSpPr>
            <a:xfrm>
              <a:off x="1897020" y="3809608"/>
              <a:ext cx="291214" cy="421342"/>
              <a:chOff x="5970945" y="4527661"/>
              <a:chExt cx="382149" cy="588972"/>
            </a:xfrm>
          </p:grpSpPr>
          <p:sp>
            <p:nvSpPr>
              <p:cNvPr id="129" name="AutoShape 76">
                <a:extLst>
                  <a:ext uri="{FF2B5EF4-FFF2-40B4-BE49-F238E27FC236}">
                    <a16:creationId xmlns="" xmlns:a16="http://schemas.microsoft.com/office/drawing/2014/main" id="{EEF717A4-BD82-4211-84E0-0DDBB1FA5905}"/>
                  </a:ext>
                </a:extLst>
              </p:cNvPr>
              <p:cNvSpPr>
                <a:spLocks noChangeAspect="1" noChangeArrowheads="1"/>
              </p:cNvSpPr>
              <p:nvPr/>
            </p:nvSpPr>
            <p:spPr bwMode="auto">
              <a:xfrm>
                <a:off x="5978314" y="4695291"/>
                <a:ext cx="368463" cy="414546"/>
              </a:xfrm>
              <a:prstGeom prst="roundRect">
                <a:avLst>
                  <a:gd name="adj" fmla="val 9356"/>
                </a:avLst>
              </a:prstGeom>
              <a:solidFill>
                <a:schemeClr val="bg1"/>
              </a:solidFill>
              <a:ln w="12700" algn="ctr">
                <a:solidFill>
                  <a:schemeClr val="bg1"/>
                </a:solidFill>
                <a:round/>
                <a:headEnd/>
                <a:tailEnd/>
              </a:ln>
            </p:spPr>
            <p:txBody>
              <a:bodyPr wrap="none" lIns="0" r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sv-SE" altLang="en-US"/>
              </a:p>
            </p:txBody>
          </p:sp>
          <p:sp>
            <p:nvSpPr>
              <p:cNvPr id="130" name="Oval 77">
                <a:extLst>
                  <a:ext uri="{FF2B5EF4-FFF2-40B4-BE49-F238E27FC236}">
                    <a16:creationId xmlns="" xmlns:a16="http://schemas.microsoft.com/office/drawing/2014/main" id="{FCDCD945-4DB1-4F3A-9416-115B88D1F588}"/>
                  </a:ext>
                </a:extLst>
              </p:cNvPr>
              <p:cNvSpPr>
                <a:spLocks noChangeAspect="1" noChangeArrowheads="1"/>
              </p:cNvSpPr>
              <p:nvPr/>
            </p:nvSpPr>
            <p:spPr bwMode="auto">
              <a:xfrm>
                <a:off x="5976209" y="4535589"/>
                <a:ext cx="370569" cy="402087"/>
              </a:xfrm>
              <a:prstGeom prst="ellipse">
                <a:avLst/>
              </a:prstGeom>
              <a:solidFill>
                <a:schemeClr val="bg1"/>
              </a:solidFill>
              <a:ln w="12700" algn="ctr">
                <a:solidFill>
                  <a:schemeClr val="bg1"/>
                </a:solidFill>
                <a:round/>
                <a:headEnd/>
                <a:tailEnd/>
              </a:ln>
            </p:spPr>
            <p:txBody>
              <a:bodyPr wrap="none" lIns="0" r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sv-SE" altLang="en-US"/>
              </a:p>
            </p:txBody>
          </p:sp>
          <p:sp>
            <p:nvSpPr>
              <p:cNvPr id="131" name="Text Box 78">
                <a:extLst>
                  <a:ext uri="{FF2B5EF4-FFF2-40B4-BE49-F238E27FC236}">
                    <a16:creationId xmlns="" xmlns:a16="http://schemas.microsoft.com/office/drawing/2014/main" id="{8211EF08-18D4-4853-BA67-F8EAA978A8C1}"/>
                  </a:ext>
                </a:extLst>
              </p:cNvPr>
              <p:cNvSpPr txBox="1">
                <a:spLocks noChangeAspect="1" noChangeArrowheads="1"/>
              </p:cNvSpPr>
              <p:nvPr/>
            </p:nvSpPr>
            <p:spPr bwMode="auto">
              <a:xfrm>
                <a:off x="5988842" y="4848198"/>
                <a:ext cx="344250" cy="25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lnSpc>
                    <a:spcPct val="80000"/>
                  </a:lnSpc>
                </a:pPr>
                <a:r>
                  <a:rPr lang="en-US" altLang="en-US" sz="700" dirty="0">
                    <a:solidFill>
                      <a:srgbClr val="F08A00"/>
                    </a:solidFill>
                    <a:ea typeface="MS PGothic" panose="020B0600070205080204" pitchFamily="34" charset="-128"/>
                    <a:cs typeface="MS PGothic" panose="020B0600070205080204" pitchFamily="34" charset="-128"/>
                  </a:rPr>
                  <a:t>SDN</a:t>
                </a:r>
              </a:p>
            </p:txBody>
          </p:sp>
          <p:sp>
            <p:nvSpPr>
              <p:cNvPr id="132" name="Rectangle 79">
                <a:extLst>
                  <a:ext uri="{FF2B5EF4-FFF2-40B4-BE49-F238E27FC236}">
                    <a16:creationId xmlns="" xmlns:a16="http://schemas.microsoft.com/office/drawing/2014/main" id="{CE69F9AB-9DBE-4D9B-A38A-1F3041513C2D}"/>
                  </a:ext>
                </a:extLst>
              </p:cNvPr>
              <p:cNvSpPr>
                <a:spLocks noChangeAspect="1" noChangeArrowheads="1"/>
              </p:cNvSpPr>
              <p:nvPr/>
            </p:nvSpPr>
            <p:spPr bwMode="auto">
              <a:xfrm>
                <a:off x="5970945" y="4527661"/>
                <a:ext cx="382149" cy="58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72000" rIns="7200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sv-SE" altLang="en-US"/>
              </a:p>
            </p:txBody>
          </p:sp>
          <p:sp>
            <p:nvSpPr>
              <p:cNvPr id="133" name="Freeform 11">
                <a:extLst>
                  <a:ext uri="{FF2B5EF4-FFF2-40B4-BE49-F238E27FC236}">
                    <a16:creationId xmlns="" xmlns:a16="http://schemas.microsoft.com/office/drawing/2014/main" id="{B8EB30E1-E571-4C3C-8A8E-E170F87BFB3A}"/>
                  </a:ext>
                </a:extLst>
              </p:cNvPr>
              <p:cNvSpPr>
                <a:spLocks noChangeAspect="1" noEditPoints="1"/>
              </p:cNvSpPr>
              <p:nvPr/>
            </p:nvSpPr>
            <p:spPr bwMode="auto">
              <a:xfrm>
                <a:off x="5970945" y="4527661"/>
                <a:ext cx="382149" cy="588972"/>
              </a:xfrm>
              <a:custGeom>
                <a:avLst/>
                <a:gdLst>
                  <a:gd name="T0" fmla="*/ 562511 w 410"/>
                  <a:gd name="T1" fmla="*/ 324212 h 589"/>
                  <a:gd name="T2" fmla="*/ 528247 w 410"/>
                  <a:gd name="T3" fmla="*/ 783857 h 589"/>
                  <a:gd name="T4" fmla="*/ 22842 w 410"/>
                  <a:gd name="T5" fmla="*/ 751025 h 589"/>
                  <a:gd name="T6" fmla="*/ 292678 w 410"/>
                  <a:gd name="T7" fmla="*/ 21887 h 589"/>
                  <a:gd name="T8" fmla="*/ 573934 w 410"/>
                  <a:gd name="T9" fmla="*/ 291382 h 589"/>
                  <a:gd name="T10" fmla="*/ 585354 w 410"/>
                  <a:gd name="T11" fmla="*/ 280437 h 589"/>
                  <a:gd name="T12" fmla="*/ 0 w 410"/>
                  <a:gd name="T13" fmla="*/ 280437 h 589"/>
                  <a:gd name="T14" fmla="*/ 57108 w 410"/>
                  <a:gd name="T15" fmla="*/ 805745 h 589"/>
                  <a:gd name="T16" fmla="*/ 585354 w 410"/>
                  <a:gd name="T17" fmla="*/ 751025 h 589"/>
                  <a:gd name="T18" fmla="*/ 573934 w 410"/>
                  <a:gd name="T19" fmla="*/ 313269 h 589"/>
                  <a:gd name="T20" fmla="*/ 449724 w 410"/>
                  <a:gd name="T21" fmla="*/ 198358 h 589"/>
                  <a:gd name="T22" fmla="*/ 452579 w 410"/>
                  <a:gd name="T23" fmla="*/ 119015 h 589"/>
                  <a:gd name="T24" fmla="*/ 441158 w 410"/>
                  <a:gd name="T25" fmla="*/ 108072 h 589"/>
                  <a:gd name="T26" fmla="*/ 355497 w 410"/>
                  <a:gd name="T27" fmla="*/ 119015 h 589"/>
                  <a:gd name="T28" fmla="*/ 414032 w 410"/>
                  <a:gd name="T29" fmla="*/ 129958 h 589"/>
                  <a:gd name="T30" fmla="*/ 171324 w 410"/>
                  <a:gd name="T31" fmla="*/ 129958 h 589"/>
                  <a:gd name="T32" fmla="*/ 229859 w 410"/>
                  <a:gd name="T33" fmla="*/ 119015 h 589"/>
                  <a:gd name="T34" fmla="*/ 144197 w 410"/>
                  <a:gd name="T35" fmla="*/ 108072 h 589"/>
                  <a:gd name="T36" fmla="*/ 132776 w 410"/>
                  <a:gd name="T37" fmla="*/ 119015 h 589"/>
                  <a:gd name="T38" fmla="*/ 144197 w 410"/>
                  <a:gd name="T39" fmla="*/ 201094 h 589"/>
                  <a:gd name="T40" fmla="*/ 155619 w 410"/>
                  <a:gd name="T41" fmla="*/ 146375 h 589"/>
                  <a:gd name="T42" fmla="*/ 155619 w 410"/>
                  <a:gd name="T43" fmla="*/ 377564 h 589"/>
                  <a:gd name="T44" fmla="*/ 144197 w 410"/>
                  <a:gd name="T45" fmla="*/ 321478 h 589"/>
                  <a:gd name="T46" fmla="*/ 132776 w 410"/>
                  <a:gd name="T47" fmla="*/ 403557 h 589"/>
                  <a:gd name="T48" fmla="*/ 144197 w 410"/>
                  <a:gd name="T49" fmla="*/ 414501 h 589"/>
                  <a:gd name="T50" fmla="*/ 229859 w 410"/>
                  <a:gd name="T51" fmla="*/ 403557 h 589"/>
                  <a:gd name="T52" fmla="*/ 171324 w 410"/>
                  <a:gd name="T53" fmla="*/ 392612 h 589"/>
                  <a:gd name="T54" fmla="*/ 414032 w 410"/>
                  <a:gd name="T55" fmla="*/ 392612 h 589"/>
                  <a:gd name="T56" fmla="*/ 355497 w 410"/>
                  <a:gd name="T57" fmla="*/ 403557 h 589"/>
                  <a:gd name="T58" fmla="*/ 441158 w 410"/>
                  <a:gd name="T59" fmla="*/ 414501 h 589"/>
                  <a:gd name="T60" fmla="*/ 452579 w 410"/>
                  <a:gd name="T61" fmla="*/ 403557 h 589"/>
                  <a:gd name="T62" fmla="*/ 441158 w 410"/>
                  <a:gd name="T63" fmla="*/ 321478 h 589"/>
                  <a:gd name="T64" fmla="*/ 429735 w 410"/>
                  <a:gd name="T65" fmla="*/ 377564 h 589"/>
                  <a:gd name="T66" fmla="*/ 429735 w 410"/>
                  <a:gd name="T67" fmla="*/ 146375 h 589"/>
                  <a:gd name="T68" fmla="*/ 441158 w 410"/>
                  <a:gd name="T69" fmla="*/ 201094 h 5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0"/>
                  <a:gd name="T106" fmla="*/ 0 h 589"/>
                  <a:gd name="T107" fmla="*/ 410 w 410"/>
                  <a:gd name="T108" fmla="*/ 589 h 5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0" h="589">
                    <a:moveTo>
                      <a:pt x="402" y="229"/>
                    </a:moveTo>
                    <a:cubicBezTo>
                      <a:pt x="397" y="229"/>
                      <a:pt x="394" y="233"/>
                      <a:pt x="394" y="237"/>
                    </a:cubicBezTo>
                    <a:cubicBezTo>
                      <a:pt x="394" y="549"/>
                      <a:pt x="394" y="549"/>
                      <a:pt x="394" y="549"/>
                    </a:cubicBezTo>
                    <a:cubicBezTo>
                      <a:pt x="394" y="563"/>
                      <a:pt x="383" y="573"/>
                      <a:pt x="370" y="573"/>
                    </a:cubicBezTo>
                    <a:cubicBezTo>
                      <a:pt x="40" y="573"/>
                      <a:pt x="40" y="573"/>
                      <a:pt x="40" y="573"/>
                    </a:cubicBezTo>
                    <a:cubicBezTo>
                      <a:pt x="27" y="573"/>
                      <a:pt x="17" y="563"/>
                      <a:pt x="16" y="549"/>
                    </a:cubicBezTo>
                    <a:cubicBezTo>
                      <a:pt x="16" y="205"/>
                      <a:pt x="16" y="205"/>
                      <a:pt x="16" y="205"/>
                    </a:cubicBezTo>
                    <a:cubicBezTo>
                      <a:pt x="17" y="101"/>
                      <a:pt x="101" y="16"/>
                      <a:pt x="205" y="16"/>
                    </a:cubicBezTo>
                    <a:cubicBezTo>
                      <a:pt x="309" y="16"/>
                      <a:pt x="394" y="101"/>
                      <a:pt x="394" y="205"/>
                    </a:cubicBezTo>
                    <a:cubicBezTo>
                      <a:pt x="394" y="209"/>
                      <a:pt x="397" y="213"/>
                      <a:pt x="402" y="213"/>
                    </a:cubicBezTo>
                    <a:cubicBezTo>
                      <a:pt x="406" y="213"/>
                      <a:pt x="410" y="209"/>
                      <a:pt x="410" y="205"/>
                    </a:cubicBezTo>
                    <a:cubicBezTo>
                      <a:pt x="410" y="205"/>
                      <a:pt x="410" y="205"/>
                      <a:pt x="410" y="205"/>
                    </a:cubicBezTo>
                    <a:cubicBezTo>
                      <a:pt x="410" y="92"/>
                      <a:pt x="318" y="0"/>
                      <a:pt x="205" y="0"/>
                    </a:cubicBezTo>
                    <a:cubicBezTo>
                      <a:pt x="92" y="0"/>
                      <a:pt x="0" y="92"/>
                      <a:pt x="0" y="205"/>
                    </a:cubicBezTo>
                    <a:cubicBezTo>
                      <a:pt x="0" y="549"/>
                      <a:pt x="0" y="549"/>
                      <a:pt x="0" y="549"/>
                    </a:cubicBezTo>
                    <a:cubicBezTo>
                      <a:pt x="0" y="571"/>
                      <a:pt x="18" y="589"/>
                      <a:pt x="40" y="589"/>
                    </a:cubicBezTo>
                    <a:cubicBezTo>
                      <a:pt x="370" y="589"/>
                      <a:pt x="370" y="589"/>
                      <a:pt x="370" y="589"/>
                    </a:cubicBezTo>
                    <a:cubicBezTo>
                      <a:pt x="392" y="589"/>
                      <a:pt x="410" y="571"/>
                      <a:pt x="410" y="549"/>
                    </a:cubicBezTo>
                    <a:cubicBezTo>
                      <a:pt x="410" y="237"/>
                      <a:pt x="410" y="237"/>
                      <a:pt x="410" y="237"/>
                    </a:cubicBezTo>
                    <a:cubicBezTo>
                      <a:pt x="410" y="233"/>
                      <a:pt x="406" y="229"/>
                      <a:pt x="402" y="229"/>
                    </a:cubicBezTo>
                    <a:moveTo>
                      <a:pt x="309" y="147"/>
                    </a:moveTo>
                    <a:cubicBezTo>
                      <a:pt x="311" y="147"/>
                      <a:pt x="313" y="146"/>
                      <a:pt x="315" y="145"/>
                    </a:cubicBezTo>
                    <a:cubicBezTo>
                      <a:pt x="316" y="143"/>
                      <a:pt x="317" y="141"/>
                      <a:pt x="317" y="139"/>
                    </a:cubicBezTo>
                    <a:cubicBezTo>
                      <a:pt x="317" y="87"/>
                      <a:pt x="317" y="87"/>
                      <a:pt x="317" y="87"/>
                    </a:cubicBezTo>
                    <a:cubicBezTo>
                      <a:pt x="317" y="85"/>
                      <a:pt x="316" y="83"/>
                      <a:pt x="315" y="82"/>
                    </a:cubicBezTo>
                    <a:cubicBezTo>
                      <a:pt x="313" y="80"/>
                      <a:pt x="311" y="79"/>
                      <a:pt x="309" y="79"/>
                    </a:cubicBezTo>
                    <a:cubicBezTo>
                      <a:pt x="257" y="79"/>
                      <a:pt x="257" y="79"/>
                      <a:pt x="257" y="79"/>
                    </a:cubicBezTo>
                    <a:cubicBezTo>
                      <a:pt x="253" y="79"/>
                      <a:pt x="249" y="83"/>
                      <a:pt x="249" y="87"/>
                    </a:cubicBezTo>
                    <a:cubicBezTo>
                      <a:pt x="249" y="92"/>
                      <a:pt x="253" y="95"/>
                      <a:pt x="257" y="95"/>
                    </a:cubicBezTo>
                    <a:cubicBezTo>
                      <a:pt x="290" y="95"/>
                      <a:pt x="290" y="95"/>
                      <a:pt x="290" y="95"/>
                    </a:cubicBezTo>
                    <a:cubicBezTo>
                      <a:pt x="205" y="180"/>
                      <a:pt x="205" y="180"/>
                      <a:pt x="205" y="180"/>
                    </a:cubicBezTo>
                    <a:cubicBezTo>
                      <a:pt x="120" y="95"/>
                      <a:pt x="120" y="95"/>
                      <a:pt x="120" y="95"/>
                    </a:cubicBezTo>
                    <a:cubicBezTo>
                      <a:pt x="153" y="95"/>
                      <a:pt x="153" y="95"/>
                      <a:pt x="153" y="95"/>
                    </a:cubicBezTo>
                    <a:cubicBezTo>
                      <a:pt x="158" y="95"/>
                      <a:pt x="161" y="92"/>
                      <a:pt x="161" y="87"/>
                    </a:cubicBezTo>
                    <a:cubicBezTo>
                      <a:pt x="161" y="83"/>
                      <a:pt x="158" y="79"/>
                      <a:pt x="153" y="79"/>
                    </a:cubicBezTo>
                    <a:cubicBezTo>
                      <a:pt x="101" y="79"/>
                      <a:pt x="101" y="79"/>
                      <a:pt x="101" y="79"/>
                    </a:cubicBezTo>
                    <a:cubicBezTo>
                      <a:pt x="99" y="79"/>
                      <a:pt x="97" y="80"/>
                      <a:pt x="96" y="82"/>
                    </a:cubicBezTo>
                    <a:cubicBezTo>
                      <a:pt x="94" y="83"/>
                      <a:pt x="93" y="85"/>
                      <a:pt x="93" y="87"/>
                    </a:cubicBezTo>
                    <a:cubicBezTo>
                      <a:pt x="93" y="139"/>
                      <a:pt x="93" y="139"/>
                      <a:pt x="93" y="139"/>
                    </a:cubicBezTo>
                    <a:cubicBezTo>
                      <a:pt x="93" y="144"/>
                      <a:pt x="97" y="147"/>
                      <a:pt x="101" y="147"/>
                    </a:cubicBezTo>
                    <a:cubicBezTo>
                      <a:pt x="106" y="147"/>
                      <a:pt x="109" y="144"/>
                      <a:pt x="109" y="139"/>
                    </a:cubicBezTo>
                    <a:cubicBezTo>
                      <a:pt x="109" y="107"/>
                      <a:pt x="109" y="107"/>
                      <a:pt x="109" y="107"/>
                    </a:cubicBezTo>
                    <a:cubicBezTo>
                      <a:pt x="194" y="191"/>
                      <a:pt x="194" y="191"/>
                      <a:pt x="194" y="191"/>
                    </a:cubicBezTo>
                    <a:cubicBezTo>
                      <a:pt x="109" y="276"/>
                      <a:pt x="109" y="276"/>
                      <a:pt x="109" y="276"/>
                    </a:cubicBezTo>
                    <a:cubicBezTo>
                      <a:pt x="109" y="243"/>
                      <a:pt x="109" y="243"/>
                      <a:pt x="109" y="243"/>
                    </a:cubicBezTo>
                    <a:cubicBezTo>
                      <a:pt x="109" y="239"/>
                      <a:pt x="106" y="235"/>
                      <a:pt x="101" y="235"/>
                    </a:cubicBezTo>
                    <a:cubicBezTo>
                      <a:pt x="97" y="235"/>
                      <a:pt x="93" y="239"/>
                      <a:pt x="93" y="243"/>
                    </a:cubicBezTo>
                    <a:cubicBezTo>
                      <a:pt x="93" y="295"/>
                      <a:pt x="93" y="295"/>
                      <a:pt x="93" y="295"/>
                    </a:cubicBezTo>
                    <a:cubicBezTo>
                      <a:pt x="93" y="297"/>
                      <a:pt x="94" y="299"/>
                      <a:pt x="96" y="301"/>
                    </a:cubicBezTo>
                    <a:cubicBezTo>
                      <a:pt x="97" y="302"/>
                      <a:pt x="99" y="303"/>
                      <a:pt x="101" y="303"/>
                    </a:cubicBezTo>
                    <a:cubicBezTo>
                      <a:pt x="153" y="303"/>
                      <a:pt x="153" y="303"/>
                      <a:pt x="153" y="303"/>
                    </a:cubicBezTo>
                    <a:cubicBezTo>
                      <a:pt x="158" y="303"/>
                      <a:pt x="161" y="300"/>
                      <a:pt x="161" y="295"/>
                    </a:cubicBezTo>
                    <a:cubicBezTo>
                      <a:pt x="161" y="291"/>
                      <a:pt x="158" y="287"/>
                      <a:pt x="153" y="287"/>
                    </a:cubicBezTo>
                    <a:cubicBezTo>
                      <a:pt x="120" y="287"/>
                      <a:pt x="120" y="287"/>
                      <a:pt x="120" y="287"/>
                    </a:cubicBezTo>
                    <a:cubicBezTo>
                      <a:pt x="205" y="202"/>
                      <a:pt x="205" y="202"/>
                      <a:pt x="205" y="202"/>
                    </a:cubicBezTo>
                    <a:cubicBezTo>
                      <a:pt x="290" y="287"/>
                      <a:pt x="290" y="287"/>
                      <a:pt x="290" y="287"/>
                    </a:cubicBezTo>
                    <a:cubicBezTo>
                      <a:pt x="257" y="287"/>
                      <a:pt x="257" y="287"/>
                      <a:pt x="257" y="287"/>
                    </a:cubicBezTo>
                    <a:cubicBezTo>
                      <a:pt x="253" y="287"/>
                      <a:pt x="249" y="291"/>
                      <a:pt x="249" y="295"/>
                    </a:cubicBezTo>
                    <a:cubicBezTo>
                      <a:pt x="249" y="300"/>
                      <a:pt x="253" y="303"/>
                      <a:pt x="257" y="303"/>
                    </a:cubicBezTo>
                    <a:cubicBezTo>
                      <a:pt x="309" y="303"/>
                      <a:pt x="309" y="303"/>
                      <a:pt x="309" y="303"/>
                    </a:cubicBezTo>
                    <a:cubicBezTo>
                      <a:pt x="311" y="303"/>
                      <a:pt x="313" y="302"/>
                      <a:pt x="315" y="301"/>
                    </a:cubicBezTo>
                    <a:cubicBezTo>
                      <a:pt x="316" y="299"/>
                      <a:pt x="317" y="297"/>
                      <a:pt x="317" y="295"/>
                    </a:cubicBezTo>
                    <a:cubicBezTo>
                      <a:pt x="317" y="243"/>
                      <a:pt x="317" y="243"/>
                      <a:pt x="317" y="243"/>
                    </a:cubicBezTo>
                    <a:cubicBezTo>
                      <a:pt x="317" y="239"/>
                      <a:pt x="313" y="235"/>
                      <a:pt x="309" y="235"/>
                    </a:cubicBezTo>
                    <a:cubicBezTo>
                      <a:pt x="305" y="235"/>
                      <a:pt x="301" y="239"/>
                      <a:pt x="301" y="243"/>
                    </a:cubicBezTo>
                    <a:cubicBezTo>
                      <a:pt x="301" y="276"/>
                      <a:pt x="301" y="276"/>
                      <a:pt x="301" y="276"/>
                    </a:cubicBezTo>
                    <a:cubicBezTo>
                      <a:pt x="216" y="191"/>
                      <a:pt x="216" y="191"/>
                      <a:pt x="216" y="191"/>
                    </a:cubicBezTo>
                    <a:cubicBezTo>
                      <a:pt x="301" y="107"/>
                      <a:pt x="301" y="107"/>
                      <a:pt x="301" y="107"/>
                    </a:cubicBezTo>
                    <a:cubicBezTo>
                      <a:pt x="301" y="139"/>
                      <a:pt x="301" y="139"/>
                      <a:pt x="301" y="139"/>
                    </a:cubicBezTo>
                    <a:cubicBezTo>
                      <a:pt x="301" y="144"/>
                      <a:pt x="305" y="147"/>
                      <a:pt x="309" y="147"/>
                    </a:cubicBezTo>
                  </a:path>
                </a:pathLst>
              </a:custGeom>
              <a:solidFill>
                <a:srgbClr val="F08A00"/>
              </a:solidFill>
              <a:ln>
                <a:noFill/>
              </a:ln>
              <a:extLst/>
            </p:spPr>
            <p:txBody>
              <a:bodyPr tIns="1080000" anchor="ctr"/>
              <a:lstStyle/>
              <a:p>
                <a:endParaRPr lang="en-US"/>
              </a:p>
            </p:txBody>
          </p:sp>
        </p:grpSp>
        <p:sp>
          <p:nvSpPr>
            <p:cNvPr id="121" name="Rectangle: Rounded Corners 120">
              <a:extLst>
                <a:ext uri="{FF2B5EF4-FFF2-40B4-BE49-F238E27FC236}">
                  <a16:creationId xmlns="" xmlns:a16="http://schemas.microsoft.com/office/drawing/2014/main" id="{62C8216B-729A-4A98-8F5A-997E9AE5C17A}"/>
                </a:ext>
              </a:extLst>
            </p:cNvPr>
            <p:cNvSpPr/>
            <p:nvPr/>
          </p:nvSpPr>
          <p:spPr bwMode="auto">
            <a:xfrm>
              <a:off x="3417689" y="1178552"/>
              <a:ext cx="2795302" cy="1007453"/>
            </a:xfrm>
            <a:prstGeom prst="roundRect">
              <a:avLst>
                <a:gd name="adj" fmla="val 2047"/>
              </a:avLst>
            </a:prstGeom>
            <a:solidFill>
              <a:schemeClr val="accent2">
                <a:lumMod val="60000"/>
                <a:lumOff val="40000"/>
                <a:alpha val="50196"/>
              </a:schemeClr>
            </a:solidFill>
            <a:ln w="12700" cap="flat" cmpd="sng" algn="ctr">
              <a:solidFill>
                <a:schemeClr val="bg2">
                  <a:lumMod val="60000"/>
                  <a:lumOff val="40000"/>
                </a:schemeClr>
              </a:solidFill>
              <a:prstDash val="solid"/>
              <a:round/>
              <a:headEnd type="none" w="med" len="med"/>
              <a:tailEnd type="none" w="med" len="med"/>
            </a:ln>
            <a:effectLst/>
          </p:spPr>
          <p:txBody>
            <a:bodyPr vert="horz" wrap="squar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GB" sz="1200" b="1" i="0" u="none" strike="noStrike" cap="none" normalizeH="0" baseline="0" dirty="0">
                  <a:ln>
                    <a:noFill/>
                  </a:ln>
                  <a:solidFill>
                    <a:schemeClr val="tx1"/>
                  </a:solidFill>
                  <a:effectLst/>
                </a:rPr>
                <a:t>Internation</a:t>
              </a:r>
              <a:r>
                <a:rPr lang="en-GB" sz="1200" b="1" dirty="0"/>
                <a:t>al</a:t>
              </a:r>
              <a:r>
                <a:rPr kumimoji="0" lang="en-GB" sz="1200" b="1" i="0" u="none" strike="noStrike" cap="none" normalizeH="0" baseline="0" dirty="0">
                  <a:ln>
                    <a:noFill/>
                  </a:ln>
                  <a:solidFill>
                    <a:schemeClr val="tx1"/>
                  </a:solidFill>
                  <a:effectLst/>
                </a:rPr>
                <a:t> provider</a:t>
              </a:r>
            </a:p>
          </p:txBody>
        </p:sp>
        <p:sp>
          <p:nvSpPr>
            <p:cNvPr id="122" name="Rectangle: Rounded Corners 121">
              <a:extLst>
                <a:ext uri="{FF2B5EF4-FFF2-40B4-BE49-F238E27FC236}">
                  <a16:creationId xmlns="" xmlns:a16="http://schemas.microsoft.com/office/drawing/2014/main" id="{88B09502-A3B4-471C-8299-3C8D0BF33D54}"/>
                </a:ext>
              </a:extLst>
            </p:cNvPr>
            <p:cNvSpPr/>
            <p:nvPr/>
          </p:nvSpPr>
          <p:spPr bwMode="auto">
            <a:xfrm>
              <a:off x="2339471" y="3727727"/>
              <a:ext cx="965486" cy="304192"/>
            </a:xfrm>
            <a:prstGeom prst="roundRect">
              <a:avLst/>
            </a:prstGeom>
            <a:solidFill>
              <a:schemeClr val="accent6"/>
            </a:solidFill>
            <a:ln w="12700"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a:ln>
                    <a:noFill/>
                  </a:ln>
                  <a:solidFill>
                    <a:schemeClr val="bg1"/>
                  </a:solidFill>
                  <a:effectLst/>
                  <a:latin typeface="Arial" charset="0"/>
                </a:rPr>
                <a:t>Orchestration</a:t>
              </a:r>
              <a:endParaRPr kumimoji="0" lang="en-US" sz="1050" b="1" i="0" u="none" strike="noStrike" cap="none" normalizeH="0" baseline="0" dirty="0">
                <a:ln>
                  <a:noFill/>
                </a:ln>
                <a:solidFill>
                  <a:schemeClr val="bg1"/>
                </a:solidFill>
                <a:effectLst/>
                <a:latin typeface="Arial" charset="0"/>
              </a:endParaRPr>
            </a:p>
          </p:txBody>
        </p:sp>
        <p:sp>
          <p:nvSpPr>
            <p:cNvPr id="123" name="Rectangle: Rounded Corners 122">
              <a:extLst>
                <a:ext uri="{FF2B5EF4-FFF2-40B4-BE49-F238E27FC236}">
                  <a16:creationId xmlns="" xmlns:a16="http://schemas.microsoft.com/office/drawing/2014/main" id="{350ADA54-F01E-489D-BA77-01FF01C67633}"/>
                </a:ext>
              </a:extLst>
            </p:cNvPr>
            <p:cNvSpPr/>
            <p:nvPr/>
          </p:nvSpPr>
          <p:spPr bwMode="auto">
            <a:xfrm>
              <a:off x="5113390" y="3005035"/>
              <a:ext cx="965486" cy="304192"/>
            </a:xfrm>
            <a:prstGeom prst="roundRect">
              <a:avLst/>
            </a:prstGeom>
            <a:solidFill>
              <a:schemeClr val="accent6"/>
            </a:solidFill>
            <a:ln w="12700"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a:ln>
                    <a:noFill/>
                  </a:ln>
                  <a:solidFill>
                    <a:schemeClr val="bg1"/>
                  </a:solidFill>
                  <a:effectLst/>
                  <a:latin typeface="Arial" charset="0"/>
                </a:rPr>
                <a:t>Orchestration</a:t>
              </a:r>
              <a:endParaRPr kumimoji="0" lang="en-US" sz="1050" b="1" i="0" u="none" strike="noStrike" cap="none" normalizeH="0" baseline="0" dirty="0">
                <a:ln>
                  <a:noFill/>
                </a:ln>
                <a:solidFill>
                  <a:schemeClr val="bg1"/>
                </a:solidFill>
                <a:effectLst/>
                <a:latin typeface="Arial" charset="0"/>
              </a:endParaRPr>
            </a:p>
          </p:txBody>
        </p:sp>
        <p:sp>
          <p:nvSpPr>
            <p:cNvPr id="124" name="Rectangle: Rounded Corners 123">
              <a:extLst>
                <a:ext uri="{FF2B5EF4-FFF2-40B4-BE49-F238E27FC236}">
                  <a16:creationId xmlns="" xmlns:a16="http://schemas.microsoft.com/office/drawing/2014/main" id="{653ED1C7-2B4C-40F5-8E95-2807186D1332}"/>
                </a:ext>
              </a:extLst>
            </p:cNvPr>
            <p:cNvSpPr/>
            <p:nvPr/>
          </p:nvSpPr>
          <p:spPr bwMode="auto">
            <a:xfrm>
              <a:off x="5113390" y="1710353"/>
              <a:ext cx="965486" cy="304192"/>
            </a:xfrm>
            <a:prstGeom prst="roundRect">
              <a:avLst/>
            </a:prstGeom>
            <a:solidFill>
              <a:schemeClr val="accent6">
                <a:lumMod val="50000"/>
              </a:schemeClr>
            </a:solidFill>
            <a:ln w="12700"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a:ln>
                    <a:noFill/>
                  </a:ln>
                  <a:solidFill>
                    <a:schemeClr val="bg1"/>
                  </a:solidFill>
                  <a:effectLst/>
                  <a:latin typeface="Arial" charset="0"/>
                </a:rPr>
                <a:t>Orchestration</a:t>
              </a:r>
              <a:endParaRPr kumimoji="0" lang="en-US" sz="1050" b="1" i="0" u="none" strike="noStrike" cap="none" normalizeH="0" baseline="0" dirty="0">
                <a:ln>
                  <a:noFill/>
                </a:ln>
                <a:solidFill>
                  <a:schemeClr val="bg1"/>
                </a:solidFill>
                <a:effectLst/>
                <a:latin typeface="Arial" charset="0"/>
              </a:endParaRPr>
            </a:p>
          </p:txBody>
        </p:sp>
        <p:cxnSp>
          <p:nvCxnSpPr>
            <p:cNvPr id="125" name="Straight Connector 124">
              <a:extLst>
                <a:ext uri="{FF2B5EF4-FFF2-40B4-BE49-F238E27FC236}">
                  <a16:creationId xmlns="" xmlns:a16="http://schemas.microsoft.com/office/drawing/2014/main" id="{91928385-3309-489B-9BE8-75E8E85BC4F5}"/>
                </a:ext>
              </a:extLst>
            </p:cNvPr>
            <p:cNvCxnSpPr>
              <a:stCxn id="122" idx="2"/>
              <a:endCxn id="92" idx="0"/>
            </p:cNvCxnSpPr>
            <p:nvPr/>
          </p:nvCxnSpPr>
          <p:spPr bwMode="auto">
            <a:xfrm flipH="1">
              <a:off x="2588763" y="4031919"/>
              <a:ext cx="233451" cy="849763"/>
            </a:xfrm>
            <a:prstGeom prst="line">
              <a:avLst/>
            </a:prstGeom>
            <a:solidFill>
              <a:schemeClr val="accent1"/>
            </a:solidFill>
            <a:ln w="28575" cap="flat" cmpd="sng" algn="ctr">
              <a:solidFill>
                <a:schemeClr val="bg1">
                  <a:lumMod val="50000"/>
                </a:schemeClr>
              </a:solidFill>
              <a:prstDash val="sysDot"/>
              <a:round/>
              <a:headEnd type="none" w="med" len="med"/>
              <a:tailEnd type="none" w="med" len="med"/>
            </a:ln>
            <a:effectLst/>
          </p:spPr>
        </p:cxnSp>
        <p:cxnSp>
          <p:nvCxnSpPr>
            <p:cNvPr id="126" name="Straight Connector 125">
              <a:extLst>
                <a:ext uri="{FF2B5EF4-FFF2-40B4-BE49-F238E27FC236}">
                  <a16:creationId xmlns="" xmlns:a16="http://schemas.microsoft.com/office/drawing/2014/main" id="{130AE6C4-B715-409A-AB06-B34CC98E65C3}"/>
                </a:ext>
              </a:extLst>
            </p:cNvPr>
            <p:cNvCxnSpPr>
              <a:stCxn id="124" idx="2"/>
              <a:endCxn id="122" idx="0"/>
            </p:cNvCxnSpPr>
            <p:nvPr/>
          </p:nvCxnSpPr>
          <p:spPr bwMode="auto">
            <a:xfrm flipH="1">
              <a:off x="2822214" y="2014545"/>
              <a:ext cx="2773919" cy="1713182"/>
            </a:xfrm>
            <a:prstGeom prst="line">
              <a:avLst/>
            </a:prstGeom>
            <a:solidFill>
              <a:schemeClr val="accent1"/>
            </a:solidFill>
            <a:ln w="28575" cap="flat" cmpd="sng" algn="ctr">
              <a:solidFill>
                <a:schemeClr val="bg1">
                  <a:lumMod val="50000"/>
                </a:schemeClr>
              </a:solidFill>
              <a:prstDash val="sysDot"/>
              <a:round/>
              <a:headEnd type="none" w="med" len="med"/>
              <a:tailEnd type="none" w="med" len="med"/>
            </a:ln>
            <a:effectLst/>
          </p:spPr>
        </p:cxnSp>
        <p:cxnSp>
          <p:nvCxnSpPr>
            <p:cNvPr id="127" name="Straight Connector 126">
              <a:extLst>
                <a:ext uri="{FF2B5EF4-FFF2-40B4-BE49-F238E27FC236}">
                  <a16:creationId xmlns="" xmlns:a16="http://schemas.microsoft.com/office/drawing/2014/main" id="{8FF34BA9-D337-4CCC-92C4-819348A1A461}"/>
                </a:ext>
              </a:extLst>
            </p:cNvPr>
            <p:cNvCxnSpPr>
              <a:stCxn id="124" idx="2"/>
              <a:endCxn id="123" idx="0"/>
            </p:cNvCxnSpPr>
            <p:nvPr/>
          </p:nvCxnSpPr>
          <p:spPr bwMode="auto">
            <a:xfrm>
              <a:off x="5596133" y="2014545"/>
              <a:ext cx="0" cy="990490"/>
            </a:xfrm>
            <a:prstGeom prst="line">
              <a:avLst/>
            </a:prstGeom>
            <a:solidFill>
              <a:schemeClr val="accent1"/>
            </a:solidFill>
            <a:ln w="28575" cap="flat" cmpd="sng" algn="ctr">
              <a:solidFill>
                <a:schemeClr val="bg1">
                  <a:lumMod val="50000"/>
                </a:schemeClr>
              </a:solidFill>
              <a:prstDash val="sysDot"/>
              <a:round/>
              <a:headEnd type="none" w="med" len="med"/>
              <a:tailEnd type="none" w="med" len="med"/>
            </a:ln>
            <a:effectLst/>
          </p:spPr>
        </p:cxnSp>
        <p:sp>
          <p:nvSpPr>
            <p:cNvPr id="128" name="TextBox 127">
              <a:extLst>
                <a:ext uri="{FF2B5EF4-FFF2-40B4-BE49-F238E27FC236}">
                  <a16:creationId xmlns="" xmlns:a16="http://schemas.microsoft.com/office/drawing/2014/main" id="{2F5E866A-79E3-477B-B3AD-79644BA394D8}"/>
                </a:ext>
              </a:extLst>
            </p:cNvPr>
            <p:cNvSpPr txBox="1"/>
            <p:nvPr/>
          </p:nvSpPr>
          <p:spPr>
            <a:xfrm>
              <a:off x="2044337" y="5702656"/>
              <a:ext cx="1007211" cy="400110"/>
            </a:xfrm>
            <a:prstGeom prst="rect">
              <a:avLst/>
            </a:prstGeom>
            <a:noFill/>
          </p:spPr>
          <p:txBody>
            <a:bodyPr wrap="square" rtlCol="0">
              <a:spAutoFit/>
            </a:bodyPr>
            <a:lstStyle/>
            <a:p>
              <a:r>
                <a:rPr lang="en-US" sz="1000" dirty="0"/>
                <a:t>Industry Cloud deployment</a:t>
              </a:r>
            </a:p>
          </p:txBody>
        </p:sp>
      </p:grpSp>
      <p:sp>
        <p:nvSpPr>
          <p:cNvPr id="157" name="TextBox 156">
            <a:extLst>
              <a:ext uri="{FF2B5EF4-FFF2-40B4-BE49-F238E27FC236}">
                <a16:creationId xmlns="" xmlns:a16="http://schemas.microsoft.com/office/drawing/2014/main" id="{57468B6A-2930-4B7E-9738-BBF547573BD8}"/>
              </a:ext>
            </a:extLst>
          </p:cNvPr>
          <p:cNvSpPr txBox="1"/>
          <p:nvPr/>
        </p:nvSpPr>
        <p:spPr>
          <a:xfrm>
            <a:off x="2335013" y="2896212"/>
            <a:ext cx="1007211" cy="707886"/>
          </a:xfrm>
          <a:prstGeom prst="rect">
            <a:avLst/>
          </a:prstGeom>
          <a:noFill/>
        </p:spPr>
        <p:txBody>
          <a:bodyPr wrap="square" rtlCol="0">
            <a:spAutoFit/>
          </a:bodyPr>
          <a:lstStyle/>
          <a:p>
            <a:r>
              <a:rPr lang="en-US" sz="1000" dirty="0"/>
              <a:t>Network is managed by the Regional Operator</a:t>
            </a:r>
          </a:p>
        </p:txBody>
      </p:sp>
      <p:sp>
        <p:nvSpPr>
          <p:cNvPr id="78" name="Rectangle: Rounded Corners 165"/>
          <p:cNvSpPr/>
          <p:nvPr/>
        </p:nvSpPr>
        <p:spPr bwMode="auto">
          <a:xfrm>
            <a:off x="7777355" y="1365618"/>
            <a:ext cx="3430564" cy="1268254"/>
          </a:xfrm>
          <a:prstGeom prst="roundRect">
            <a:avLst/>
          </a:prstGeom>
          <a:solidFill>
            <a:srgbClr val="EBF2D9"/>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defTabSz="914377"/>
            <a:r>
              <a:rPr lang="en-US" sz="1051" dirty="0">
                <a:solidFill>
                  <a:srgbClr val="000000"/>
                </a:solidFill>
              </a:rPr>
              <a:t>Service</a:t>
            </a:r>
            <a:br>
              <a:rPr lang="en-US" sz="1051" dirty="0">
                <a:solidFill>
                  <a:srgbClr val="000000"/>
                </a:solidFill>
              </a:rPr>
            </a:br>
            <a:r>
              <a:rPr lang="en-US" sz="1051" dirty="0">
                <a:solidFill>
                  <a:srgbClr val="000000"/>
                </a:solidFill>
              </a:rPr>
              <a:t>request</a:t>
            </a:r>
          </a:p>
        </p:txBody>
      </p:sp>
      <p:sp>
        <p:nvSpPr>
          <p:cNvPr id="3" name="Title 2"/>
          <p:cNvSpPr>
            <a:spLocks noGrp="1"/>
          </p:cNvSpPr>
          <p:nvPr>
            <p:ph type="title"/>
          </p:nvPr>
        </p:nvSpPr>
        <p:spPr/>
        <p:txBody>
          <a:bodyPr>
            <a:normAutofit/>
          </a:bodyPr>
          <a:lstStyle/>
          <a:p>
            <a:r>
              <a:rPr lang="en-US" sz="3200" dirty="0"/>
              <a:t>Case 1: Controller deployment with ultra low latency </a:t>
            </a:r>
          </a:p>
        </p:txBody>
      </p:sp>
      <p:sp>
        <p:nvSpPr>
          <p:cNvPr id="4" name="Content Placeholder 1"/>
          <p:cNvSpPr>
            <a:spLocks noGrp="1"/>
          </p:cNvSpPr>
          <p:nvPr>
            <p:ph idx="1"/>
          </p:nvPr>
        </p:nvSpPr>
        <p:spPr>
          <a:xfrm>
            <a:off x="6545846" y="2917503"/>
            <a:ext cx="5365417" cy="3621841"/>
          </a:xfrm>
        </p:spPr>
        <p:txBody>
          <a:bodyPr/>
          <a:lstStyle/>
          <a:p>
            <a:r>
              <a:rPr lang="en-US" sz="1600" dirty="0"/>
              <a:t>Service request: strict latency, but low reliability requirement</a:t>
            </a:r>
          </a:p>
          <a:p>
            <a:pPr lvl="1"/>
            <a:r>
              <a:rPr lang="en-US" sz="1400" dirty="0"/>
              <a:t>Only duplicated Controller functions required</a:t>
            </a:r>
          </a:p>
          <a:p>
            <a:endParaRPr lang="en-US" sz="1600" dirty="0"/>
          </a:p>
          <a:p>
            <a:r>
              <a:rPr lang="en-US" sz="1600" dirty="0"/>
              <a:t>Orchestration is done by considering latency requirement</a:t>
            </a:r>
          </a:p>
          <a:p>
            <a:endParaRPr lang="en-US" sz="1600" dirty="0"/>
          </a:p>
          <a:p>
            <a:r>
              <a:rPr lang="en-US" sz="1600" dirty="0"/>
              <a:t>Low reliability level </a:t>
            </a:r>
          </a:p>
          <a:p>
            <a:pPr lvl="1"/>
            <a:r>
              <a:rPr lang="en-US" sz="1400" dirty="0"/>
              <a:t>Fault tolerance to software errors (e.g. </a:t>
            </a:r>
            <a:r>
              <a:rPr lang="en-US" sz="1400" dirty="0" err="1"/>
              <a:t>vContr</a:t>
            </a:r>
            <a:r>
              <a:rPr lang="en-US" sz="1400" dirty="0"/>
              <a:t> failure)</a:t>
            </a:r>
          </a:p>
          <a:p>
            <a:pPr lvl="1"/>
            <a:r>
              <a:rPr lang="en-US" sz="1400" dirty="0"/>
              <a:t>Partial tolerance to network failures (partially isolated network paths)</a:t>
            </a:r>
          </a:p>
          <a:p>
            <a:pPr lvl="1"/>
            <a:r>
              <a:rPr lang="en-US" sz="1400" dirty="0"/>
              <a:t>Datacenter hardware error is </a:t>
            </a:r>
            <a:r>
              <a:rPr lang="en-US" sz="1400" b="1" dirty="0"/>
              <a:t>critical</a:t>
            </a:r>
            <a:r>
              <a:rPr lang="en-US" sz="1400" dirty="0"/>
              <a:t> </a:t>
            </a:r>
          </a:p>
          <a:p>
            <a:pPr lvl="1"/>
            <a:endParaRPr lang="en-US" sz="1400" dirty="0"/>
          </a:p>
          <a:p>
            <a:endParaRPr lang="en-US" sz="1600" dirty="0"/>
          </a:p>
          <a:p>
            <a:endParaRPr lang="en-US" sz="1400" dirty="0"/>
          </a:p>
        </p:txBody>
      </p:sp>
      <p:sp>
        <p:nvSpPr>
          <p:cNvPr id="64" name="Rectangle: Rounded Corners 63"/>
          <p:cNvSpPr/>
          <p:nvPr/>
        </p:nvSpPr>
        <p:spPr bwMode="auto">
          <a:xfrm>
            <a:off x="8728972" y="1669749"/>
            <a:ext cx="648581" cy="282469"/>
          </a:xfrm>
          <a:prstGeom prst="roundRect">
            <a:avLst/>
          </a:prstGeom>
          <a:solidFill>
            <a:schemeClr val="tx2">
              <a:lumMod val="75000"/>
              <a:lumOff val="25000"/>
              <a:alpha val="75000"/>
            </a:schemeClr>
          </a:solidFill>
          <a:ln w="76200" cap="flat" cmpd="sng" algn="ctr">
            <a:solidFill>
              <a:schemeClr val="tx2">
                <a:lumMod val="75000"/>
                <a:lumOff val="25000"/>
              </a:schemeClr>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rmAutofit fontScale="92500"/>
          </a:bodyPr>
          <a:lstStyle/>
          <a:p>
            <a:pPr algn="ctr"/>
            <a:r>
              <a:rPr lang="en-US" sz="1000" b="1" dirty="0">
                <a:solidFill>
                  <a:schemeClr val="accent3">
                    <a:alpha val="98000"/>
                  </a:schemeClr>
                </a:solidFill>
              </a:rPr>
              <a:t>vCont_1</a:t>
            </a:r>
          </a:p>
        </p:txBody>
      </p:sp>
      <p:sp>
        <p:nvSpPr>
          <p:cNvPr id="65" name="Rectangle: Rounded Corners 64"/>
          <p:cNvSpPr/>
          <p:nvPr/>
        </p:nvSpPr>
        <p:spPr bwMode="auto">
          <a:xfrm>
            <a:off x="8728971" y="2138721"/>
            <a:ext cx="648581" cy="282469"/>
          </a:xfrm>
          <a:prstGeom prst="roundRect">
            <a:avLst/>
          </a:prstGeom>
          <a:solidFill>
            <a:schemeClr val="tx2">
              <a:lumMod val="75000"/>
              <a:lumOff val="25000"/>
              <a:alpha val="75000"/>
            </a:schemeClr>
          </a:solidFill>
          <a:ln w="76200" cap="flat" cmpd="sng" algn="ctr">
            <a:solidFill>
              <a:schemeClr val="tx2">
                <a:lumMod val="75000"/>
                <a:lumOff val="25000"/>
              </a:schemeClr>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rmAutofit fontScale="92500"/>
          </a:bodyPr>
          <a:lstStyle/>
          <a:p>
            <a:pPr algn="ctr"/>
            <a:r>
              <a:rPr lang="en-US" sz="1000" b="1" dirty="0">
                <a:solidFill>
                  <a:schemeClr val="accent3">
                    <a:alpha val="98000"/>
                  </a:schemeClr>
                </a:solidFill>
              </a:rPr>
              <a:t>vCont_2</a:t>
            </a:r>
          </a:p>
        </p:txBody>
      </p:sp>
      <p:cxnSp>
        <p:nvCxnSpPr>
          <p:cNvPr id="67" name="Straight Connector 66"/>
          <p:cNvCxnSpPr>
            <a:stCxn id="64" idx="3"/>
            <a:endCxn id="71" idx="2"/>
          </p:cNvCxnSpPr>
          <p:nvPr/>
        </p:nvCxnSpPr>
        <p:spPr bwMode="auto">
          <a:xfrm>
            <a:off x="9377553" y="1810984"/>
            <a:ext cx="962526" cy="5254"/>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68" name="Straight Connector 67"/>
          <p:cNvCxnSpPr>
            <a:stCxn id="65" idx="3"/>
            <a:endCxn id="74" idx="2"/>
          </p:cNvCxnSpPr>
          <p:nvPr/>
        </p:nvCxnSpPr>
        <p:spPr bwMode="auto">
          <a:xfrm>
            <a:off x="9377552" y="2279956"/>
            <a:ext cx="962527" cy="2793"/>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
        <p:nvSpPr>
          <p:cNvPr id="71" name="Oval 70"/>
          <p:cNvSpPr/>
          <p:nvPr/>
        </p:nvSpPr>
        <p:spPr bwMode="auto">
          <a:xfrm>
            <a:off x="10340079" y="1724798"/>
            <a:ext cx="182880" cy="182880"/>
          </a:xfrm>
          <a:prstGeom prst="ellipse">
            <a:avLst/>
          </a:prstGeom>
          <a:solidFill>
            <a:srgbClr val="0070C0"/>
          </a:solidFill>
          <a:ln w="12700" cap="flat" cmpd="sng" algn="ctr">
            <a:solidFill>
              <a:srgbClr val="0070C0"/>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
        <p:nvSpPr>
          <p:cNvPr id="74" name="Oval 73"/>
          <p:cNvSpPr/>
          <p:nvPr/>
        </p:nvSpPr>
        <p:spPr bwMode="auto">
          <a:xfrm>
            <a:off x="10340079" y="2191309"/>
            <a:ext cx="182880" cy="182880"/>
          </a:xfrm>
          <a:prstGeom prst="ellipse">
            <a:avLst/>
          </a:prstGeom>
          <a:solidFill>
            <a:srgbClr val="0070C0"/>
          </a:solidFill>
          <a:ln w="12700" cap="flat" cmpd="sng" algn="ctr">
            <a:solidFill>
              <a:srgbClr val="0070C0"/>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
        <p:nvSpPr>
          <p:cNvPr id="76" name="TextBox 75"/>
          <p:cNvSpPr txBox="1"/>
          <p:nvPr/>
        </p:nvSpPr>
        <p:spPr>
          <a:xfrm>
            <a:off x="9377552" y="1451225"/>
            <a:ext cx="1532792" cy="261610"/>
          </a:xfrm>
          <a:prstGeom prst="rect">
            <a:avLst/>
          </a:prstGeom>
          <a:noFill/>
        </p:spPr>
        <p:txBody>
          <a:bodyPr wrap="none" rtlCol="0">
            <a:spAutoFit/>
          </a:bodyPr>
          <a:lstStyle/>
          <a:p>
            <a:r>
              <a:rPr lang="en-US" sz="1050" dirty="0" err="1"/>
              <a:t>Req</a:t>
            </a:r>
            <a:r>
              <a:rPr lang="en-US" sz="1050" dirty="0"/>
              <a:t>: ultra low latency</a:t>
            </a:r>
          </a:p>
        </p:txBody>
      </p:sp>
      <p:sp>
        <p:nvSpPr>
          <p:cNvPr id="77" name="TextBox 76"/>
          <p:cNvSpPr txBox="1"/>
          <p:nvPr/>
        </p:nvSpPr>
        <p:spPr>
          <a:xfrm>
            <a:off x="9377552" y="2348877"/>
            <a:ext cx="1532792" cy="261610"/>
          </a:xfrm>
          <a:prstGeom prst="rect">
            <a:avLst/>
          </a:prstGeom>
          <a:noFill/>
        </p:spPr>
        <p:txBody>
          <a:bodyPr wrap="none" rtlCol="0">
            <a:spAutoFit/>
          </a:bodyPr>
          <a:lstStyle/>
          <a:p>
            <a:r>
              <a:rPr lang="en-US" sz="1050" dirty="0" err="1"/>
              <a:t>Req</a:t>
            </a:r>
            <a:r>
              <a:rPr lang="en-US" sz="1050" dirty="0"/>
              <a:t>: ultra low latency</a:t>
            </a:r>
          </a:p>
        </p:txBody>
      </p:sp>
      <p:sp>
        <p:nvSpPr>
          <p:cNvPr id="139" name="Rectangle: Rounded Corners 138"/>
          <p:cNvSpPr/>
          <p:nvPr/>
        </p:nvSpPr>
        <p:spPr bwMode="auto">
          <a:xfrm>
            <a:off x="647008" y="5572570"/>
            <a:ext cx="648581" cy="282469"/>
          </a:xfrm>
          <a:prstGeom prst="roundRect">
            <a:avLst/>
          </a:prstGeom>
          <a:solidFill>
            <a:schemeClr val="tx2">
              <a:lumMod val="75000"/>
              <a:lumOff val="25000"/>
              <a:alpha val="75000"/>
            </a:schemeClr>
          </a:solidFill>
          <a:ln w="76200" cap="flat" cmpd="sng" algn="ctr">
            <a:solidFill>
              <a:schemeClr val="tx2">
                <a:lumMod val="75000"/>
                <a:lumOff val="25000"/>
              </a:schemeClr>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rmAutofit fontScale="92500"/>
          </a:bodyPr>
          <a:lstStyle/>
          <a:p>
            <a:pPr algn="ctr"/>
            <a:r>
              <a:rPr lang="en-US" sz="1000" b="1" dirty="0">
                <a:solidFill>
                  <a:schemeClr val="accent3">
                    <a:alpha val="98000"/>
                  </a:schemeClr>
                </a:solidFill>
              </a:rPr>
              <a:t>vCont_1</a:t>
            </a:r>
          </a:p>
        </p:txBody>
      </p:sp>
      <p:sp>
        <p:nvSpPr>
          <p:cNvPr id="140" name="Rectangle: Rounded Corners 139"/>
          <p:cNvSpPr/>
          <p:nvPr/>
        </p:nvSpPr>
        <p:spPr bwMode="auto">
          <a:xfrm>
            <a:off x="647007" y="5969350"/>
            <a:ext cx="648581" cy="282469"/>
          </a:xfrm>
          <a:prstGeom prst="roundRect">
            <a:avLst/>
          </a:prstGeom>
          <a:solidFill>
            <a:schemeClr val="tx2">
              <a:lumMod val="75000"/>
              <a:lumOff val="25000"/>
              <a:alpha val="75000"/>
            </a:schemeClr>
          </a:solidFill>
          <a:ln w="76200" cap="flat" cmpd="sng" algn="ctr">
            <a:solidFill>
              <a:schemeClr val="tx2">
                <a:lumMod val="75000"/>
                <a:lumOff val="25000"/>
              </a:schemeClr>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rmAutofit fontScale="92500"/>
          </a:bodyPr>
          <a:lstStyle/>
          <a:p>
            <a:pPr algn="ctr"/>
            <a:r>
              <a:rPr lang="en-US" sz="1000" b="1" dirty="0">
                <a:solidFill>
                  <a:schemeClr val="accent3">
                    <a:alpha val="98000"/>
                  </a:schemeClr>
                </a:solidFill>
              </a:rPr>
              <a:t>vCont_2</a:t>
            </a:r>
          </a:p>
        </p:txBody>
      </p:sp>
      <p:sp>
        <p:nvSpPr>
          <p:cNvPr id="141" name="Freeform: Shape 140"/>
          <p:cNvSpPr/>
          <p:nvPr/>
        </p:nvSpPr>
        <p:spPr bwMode="auto">
          <a:xfrm>
            <a:off x="954784" y="2779795"/>
            <a:ext cx="460543" cy="2749021"/>
          </a:xfrm>
          <a:custGeom>
            <a:avLst/>
            <a:gdLst>
              <a:gd name="connsiteX0" fmla="*/ 958645 w 958645"/>
              <a:gd name="connsiteY0" fmla="*/ 75215 h 3895047"/>
              <a:gd name="connsiteX1" fmla="*/ 589936 w 958645"/>
              <a:gd name="connsiteY1" fmla="*/ 75215 h 3895047"/>
              <a:gd name="connsiteX2" fmla="*/ 383458 w 958645"/>
              <a:gd name="connsiteY2" fmla="*/ 856879 h 3895047"/>
              <a:gd name="connsiteX3" fmla="*/ 383458 w 958645"/>
              <a:gd name="connsiteY3" fmla="*/ 1874518 h 3895047"/>
              <a:gd name="connsiteX4" fmla="*/ 398207 w 958645"/>
              <a:gd name="connsiteY4" fmla="*/ 2788918 h 3895047"/>
              <a:gd name="connsiteX5" fmla="*/ 0 w 958645"/>
              <a:gd name="connsiteY5" fmla="*/ 3895047 h 3895047"/>
              <a:gd name="connsiteX0" fmla="*/ 958645 w 958645"/>
              <a:gd name="connsiteY0" fmla="*/ 14319 h 3834151"/>
              <a:gd name="connsiteX1" fmla="*/ 486698 w 958645"/>
              <a:gd name="connsiteY1" fmla="*/ 250294 h 3834151"/>
              <a:gd name="connsiteX2" fmla="*/ 383458 w 958645"/>
              <a:gd name="connsiteY2" fmla="*/ 795983 h 3834151"/>
              <a:gd name="connsiteX3" fmla="*/ 383458 w 958645"/>
              <a:gd name="connsiteY3" fmla="*/ 1813622 h 3834151"/>
              <a:gd name="connsiteX4" fmla="*/ 398207 w 958645"/>
              <a:gd name="connsiteY4" fmla="*/ 2728022 h 3834151"/>
              <a:gd name="connsiteX5" fmla="*/ 0 w 958645"/>
              <a:gd name="connsiteY5" fmla="*/ 3834151 h 3834151"/>
              <a:gd name="connsiteX0" fmla="*/ 958645 w 958645"/>
              <a:gd name="connsiteY0" fmla="*/ 14319 h 3834151"/>
              <a:gd name="connsiteX1" fmla="*/ 486698 w 958645"/>
              <a:gd name="connsiteY1" fmla="*/ 250294 h 3834151"/>
              <a:gd name="connsiteX2" fmla="*/ 383458 w 958645"/>
              <a:gd name="connsiteY2" fmla="*/ 795983 h 3834151"/>
              <a:gd name="connsiteX3" fmla="*/ 383458 w 958645"/>
              <a:gd name="connsiteY3" fmla="*/ 1813622 h 3834151"/>
              <a:gd name="connsiteX4" fmla="*/ 196189 w 958645"/>
              <a:gd name="connsiteY4" fmla="*/ 2728022 h 3834151"/>
              <a:gd name="connsiteX5" fmla="*/ 0 w 958645"/>
              <a:gd name="connsiteY5" fmla="*/ 3834151 h 3834151"/>
              <a:gd name="connsiteX0" fmla="*/ 958645 w 958645"/>
              <a:gd name="connsiteY0" fmla="*/ 14319 h 3834151"/>
              <a:gd name="connsiteX1" fmla="*/ 486698 w 958645"/>
              <a:gd name="connsiteY1" fmla="*/ 250294 h 3834151"/>
              <a:gd name="connsiteX2" fmla="*/ 383458 w 958645"/>
              <a:gd name="connsiteY2" fmla="*/ 795983 h 3834151"/>
              <a:gd name="connsiteX3" fmla="*/ 287765 w 958645"/>
              <a:gd name="connsiteY3" fmla="*/ 1813622 h 3834151"/>
              <a:gd name="connsiteX4" fmla="*/ 196189 w 958645"/>
              <a:gd name="connsiteY4" fmla="*/ 2728022 h 3834151"/>
              <a:gd name="connsiteX5" fmla="*/ 0 w 958645"/>
              <a:gd name="connsiteY5" fmla="*/ 3834151 h 3834151"/>
              <a:gd name="connsiteX0" fmla="*/ 2474624 w 2474624"/>
              <a:gd name="connsiteY0" fmla="*/ 14319 h 3437109"/>
              <a:gd name="connsiteX1" fmla="*/ 2002677 w 2474624"/>
              <a:gd name="connsiteY1" fmla="*/ 250294 h 3437109"/>
              <a:gd name="connsiteX2" fmla="*/ 1899437 w 2474624"/>
              <a:gd name="connsiteY2" fmla="*/ 795983 h 3437109"/>
              <a:gd name="connsiteX3" fmla="*/ 1803744 w 2474624"/>
              <a:gd name="connsiteY3" fmla="*/ 1813622 h 3437109"/>
              <a:gd name="connsiteX4" fmla="*/ 1712168 w 2474624"/>
              <a:gd name="connsiteY4" fmla="*/ 2728022 h 3437109"/>
              <a:gd name="connsiteX5" fmla="*/ 0 w 2474624"/>
              <a:gd name="connsiteY5" fmla="*/ 3437109 h 3437109"/>
              <a:gd name="connsiteX0" fmla="*/ 2474624 w 2474624"/>
              <a:gd name="connsiteY0" fmla="*/ 14319 h 3437109"/>
              <a:gd name="connsiteX1" fmla="*/ 2002677 w 2474624"/>
              <a:gd name="connsiteY1" fmla="*/ 250294 h 3437109"/>
              <a:gd name="connsiteX2" fmla="*/ 1899437 w 2474624"/>
              <a:gd name="connsiteY2" fmla="*/ 795983 h 3437109"/>
              <a:gd name="connsiteX3" fmla="*/ 1803744 w 2474624"/>
              <a:gd name="connsiteY3" fmla="*/ 1813622 h 3437109"/>
              <a:gd name="connsiteX4" fmla="*/ 388694 w 2474624"/>
              <a:gd name="connsiteY4" fmla="*/ 2535517 h 3437109"/>
              <a:gd name="connsiteX5" fmla="*/ 0 w 2474624"/>
              <a:gd name="connsiteY5" fmla="*/ 3437109 h 3437109"/>
              <a:gd name="connsiteX0" fmla="*/ 2474624 w 2474624"/>
              <a:gd name="connsiteY0" fmla="*/ 14319 h 3437109"/>
              <a:gd name="connsiteX1" fmla="*/ 2002677 w 2474624"/>
              <a:gd name="connsiteY1" fmla="*/ 250294 h 3437109"/>
              <a:gd name="connsiteX2" fmla="*/ 1899437 w 2474624"/>
              <a:gd name="connsiteY2" fmla="*/ 795983 h 3437109"/>
              <a:gd name="connsiteX3" fmla="*/ 155418 w 2474624"/>
              <a:gd name="connsiteY3" fmla="*/ 1693306 h 3437109"/>
              <a:gd name="connsiteX4" fmla="*/ 388694 w 2474624"/>
              <a:gd name="connsiteY4" fmla="*/ 2535517 h 3437109"/>
              <a:gd name="connsiteX5" fmla="*/ 0 w 2474624"/>
              <a:gd name="connsiteY5" fmla="*/ 3437109 h 3437109"/>
              <a:gd name="connsiteX0" fmla="*/ 2474624 w 2474624"/>
              <a:gd name="connsiteY0" fmla="*/ 30670 h 3453460"/>
              <a:gd name="connsiteX1" fmla="*/ 2002677 w 2474624"/>
              <a:gd name="connsiteY1" fmla="*/ 266645 h 3453460"/>
              <a:gd name="connsiteX2" fmla="*/ 155418 w 2474624"/>
              <a:gd name="connsiteY2" fmla="*/ 1709657 h 3453460"/>
              <a:gd name="connsiteX3" fmla="*/ 388694 w 2474624"/>
              <a:gd name="connsiteY3" fmla="*/ 2551868 h 3453460"/>
              <a:gd name="connsiteX4" fmla="*/ 0 w 2474624"/>
              <a:gd name="connsiteY4" fmla="*/ 3453460 h 3453460"/>
              <a:gd name="connsiteX0" fmla="*/ 2474624 w 2474624"/>
              <a:gd name="connsiteY0" fmla="*/ 0 h 3422790"/>
              <a:gd name="connsiteX1" fmla="*/ 155418 w 2474624"/>
              <a:gd name="connsiteY1" fmla="*/ 1678987 h 3422790"/>
              <a:gd name="connsiteX2" fmla="*/ 388694 w 2474624"/>
              <a:gd name="connsiteY2" fmla="*/ 2521198 h 3422790"/>
              <a:gd name="connsiteX3" fmla="*/ 0 w 2474624"/>
              <a:gd name="connsiteY3" fmla="*/ 3422790 h 3422790"/>
              <a:gd name="connsiteX0" fmla="*/ 320972 w 397997"/>
              <a:gd name="connsiteY0" fmla="*/ 0 h 2700895"/>
              <a:gd name="connsiteX1" fmla="*/ 155418 w 397997"/>
              <a:gd name="connsiteY1" fmla="*/ 957092 h 2700895"/>
              <a:gd name="connsiteX2" fmla="*/ 388694 w 397997"/>
              <a:gd name="connsiteY2" fmla="*/ 1799303 h 2700895"/>
              <a:gd name="connsiteX3" fmla="*/ 0 w 397997"/>
              <a:gd name="connsiteY3" fmla="*/ 2700895 h 2700895"/>
              <a:gd name="connsiteX0" fmla="*/ 393161 w 470186"/>
              <a:gd name="connsiteY0" fmla="*/ 0 h 2749021"/>
              <a:gd name="connsiteX1" fmla="*/ 227607 w 470186"/>
              <a:gd name="connsiteY1" fmla="*/ 957092 h 2749021"/>
              <a:gd name="connsiteX2" fmla="*/ 460883 w 470186"/>
              <a:gd name="connsiteY2" fmla="*/ 1799303 h 2749021"/>
              <a:gd name="connsiteX3" fmla="*/ 0 w 470186"/>
              <a:gd name="connsiteY3" fmla="*/ 2749021 h 2749021"/>
              <a:gd name="connsiteX0" fmla="*/ 393161 w 458447"/>
              <a:gd name="connsiteY0" fmla="*/ 0 h 2749021"/>
              <a:gd name="connsiteX1" fmla="*/ 227607 w 458447"/>
              <a:gd name="connsiteY1" fmla="*/ 957092 h 2749021"/>
              <a:gd name="connsiteX2" fmla="*/ 448851 w 458447"/>
              <a:gd name="connsiteY2" fmla="*/ 1967745 h 2749021"/>
              <a:gd name="connsiteX3" fmla="*/ 0 w 458447"/>
              <a:gd name="connsiteY3" fmla="*/ 2749021 h 2749021"/>
              <a:gd name="connsiteX0" fmla="*/ 393161 w 460543"/>
              <a:gd name="connsiteY0" fmla="*/ 0 h 2749021"/>
              <a:gd name="connsiteX1" fmla="*/ 227607 w 460543"/>
              <a:gd name="connsiteY1" fmla="*/ 957092 h 2749021"/>
              <a:gd name="connsiteX2" fmla="*/ 448851 w 460543"/>
              <a:gd name="connsiteY2" fmla="*/ 1967745 h 2749021"/>
              <a:gd name="connsiteX3" fmla="*/ 0 w 460543"/>
              <a:gd name="connsiteY3" fmla="*/ 2749021 h 2749021"/>
            </a:gdLst>
            <a:ahLst/>
            <a:cxnLst>
              <a:cxn ang="0">
                <a:pos x="connsiteX0" y="connsiteY0"/>
              </a:cxn>
              <a:cxn ang="0">
                <a:pos x="connsiteX1" y="connsiteY1"/>
              </a:cxn>
              <a:cxn ang="0">
                <a:pos x="connsiteX2" y="connsiteY2"/>
              </a:cxn>
              <a:cxn ang="0">
                <a:pos x="connsiteX3" y="connsiteY3"/>
              </a:cxn>
            </a:cxnLst>
            <a:rect l="l" t="t" r="r" b="b"/>
            <a:pathLst>
              <a:path w="460543" h="2749021">
                <a:moveTo>
                  <a:pt x="393161" y="0"/>
                </a:moveTo>
                <a:cubicBezTo>
                  <a:pt x="-90007" y="349789"/>
                  <a:pt x="158167" y="556945"/>
                  <a:pt x="227607" y="957092"/>
                </a:cubicBezTo>
                <a:cubicBezTo>
                  <a:pt x="297047" y="1357239"/>
                  <a:pt x="512761" y="1630990"/>
                  <a:pt x="448851" y="1967745"/>
                </a:cubicBezTo>
                <a:cubicBezTo>
                  <a:pt x="384941" y="2304500"/>
                  <a:pt x="167148" y="2364334"/>
                  <a:pt x="0" y="2749021"/>
                </a:cubicBezTo>
              </a:path>
            </a:pathLst>
          </a:custGeom>
          <a:noFill/>
          <a:ln w="76200" cap="flat" cmpd="sng" algn="ctr">
            <a:solidFill>
              <a:schemeClr val="accent1">
                <a:lumMod val="50000"/>
              </a:schemeClr>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42" name="Freeform: Shape 141"/>
          <p:cNvSpPr/>
          <p:nvPr/>
        </p:nvSpPr>
        <p:spPr bwMode="auto">
          <a:xfrm>
            <a:off x="1327378" y="2769746"/>
            <a:ext cx="769806" cy="3210061"/>
          </a:xfrm>
          <a:custGeom>
            <a:avLst/>
            <a:gdLst>
              <a:gd name="connsiteX0" fmla="*/ 560526 w 1018472"/>
              <a:gd name="connsiteY0" fmla="*/ 127541 h 4094857"/>
              <a:gd name="connsiteX1" fmla="*/ 855493 w 1018472"/>
              <a:gd name="connsiteY1" fmla="*/ 186535 h 4094857"/>
              <a:gd name="connsiteX2" fmla="*/ 958732 w 1018472"/>
              <a:gd name="connsiteY2" fmla="*/ 1912096 h 4094857"/>
              <a:gd name="connsiteX3" fmla="*/ 958732 w 1018472"/>
              <a:gd name="connsiteY3" fmla="*/ 2723257 h 4094857"/>
              <a:gd name="connsiteX4" fmla="*/ 206564 w 1018472"/>
              <a:gd name="connsiteY4" fmla="*/ 3298444 h 4094857"/>
              <a:gd name="connsiteX5" fmla="*/ 87 w 1018472"/>
              <a:gd name="connsiteY5" fmla="*/ 3726148 h 4094857"/>
              <a:gd name="connsiteX6" fmla="*/ 221313 w 1018472"/>
              <a:gd name="connsiteY6" fmla="*/ 4094857 h 4094857"/>
              <a:gd name="connsiteX0" fmla="*/ 560526 w 1016545"/>
              <a:gd name="connsiteY0" fmla="*/ 51929 h 4019245"/>
              <a:gd name="connsiteX1" fmla="*/ 903619 w 1016545"/>
              <a:gd name="connsiteY1" fmla="*/ 315460 h 4019245"/>
              <a:gd name="connsiteX2" fmla="*/ 958732 w 1016545"/>
              <a:gd name="connsiteY2" fmla="*/ 1836484 h 4019245"/>
              <a:gd name="connsiteX3" fmla="*/ 958732 w 1016545"/>
              <a:gd name="connsiteY3" fmla="*/ 2647645 h 4019245"/>
              <a:gd name="connsiteX4" fmla="*/ 206564 w 1016545"/>
              <a:gd name="connsiteY4" fmla="*/ 3222832 h 4019245"/>
              <a:gd name="connsiteX5" fmla="*/ 87 w 1016545"/>
              <a:gd name="connsiteY5" fmla="*/ 3650536 h 4019245"/>
              <a:gd name="connsiteX6" fmla="*/ 221313 w 1016545"/>
              <a:gd name="connsiteY6" fmla="*/ 4019245 h 4019245"/>
              <a:gd name="connsiteX0" fmla="*/ 560511 w 968775"/>
              <a:gd name="connsiteY0" fmla="*/ 51929 h 4019245"/>
              <a:gd name="connsiteX1" fmla="*/ 903604 w 968775"/>
              <a:gd name="connsiteY1" fmla="*/ 315460 h 4019245"/>
              <a:gd name="connsiteX2" fmla="*/ 958717 w 968775"/>
              <a:gd name="connsiteY2" fmla="*/ 1836484 h 4019245"/>
              <a:gd name="connsiteX3" fmla="*/ 886528 w 968775"/>
              <a:gd name="connsiteY3" fmla="*/ 2683739 h 4019245"/>
              <a:gd name="connsiteX4" fmla="*/ 206549 w 968775"/>
              <a:gd name="connsiteY4" fmla="*/ 3222832 h 4019245"/>
              <a:gd name="connsiteX5" fmla="*/ 72 w 968775"/>
              <a:gd name="connsiteY5" fmla="*/ 3650536 h 4019245"/>
              <a:gd name="connsiteX6" fmla="*/ 221298 w 968775"/>
              <a:gd name="connsiteY6" fmla="*/ 4019245 h 4019245"/>
              <a:gd name="connsiteX0" fmla="*/ 476290 w 968775"/>
              <a:gd name="connsiteY0" fmla="*/ 51929 h 4019245"/>
              <a:gd name="connsiteX1" fmla="*/ 903604 w 968775"/>
              <a:gd name="connsiteY1" fmla="*/ 315460 h 4019245"/>
              <a:gd name="connsiteX2" fmla="*/ 958717 w 968775"/>
              <a:gd name="connsiteY2" fmla="*/ 1836484 h 4019245"/>
              <a:gd name="connsiteX3" fmla="*/ 886528 w 968775"/>
              <a:gd name="connsiteY3" fmla="*/ 2683739 h 4019245"/>
              <a:gd name="connsiteX4" fmla="*/ 206549 w 968775"/>
              <a:gd name="connsiteY4" fmla="*/ 3222832 h 4019245"/>
              <a:gd name="connsiteX5" fmla="*/ 72 w 968775"/>
              <a:gd name="connsiteY5" fmla="*/ 3650536 h 4019245"/>
              <a:gd name="connsiteX6" fmla="*/ 221298 w 968775"/>
              <a:gd name="connsiteY6" fmla="*/ 4019245 h 4019245"/>
              <a:gd name="connsiteX0" fmla="*/ 316071 w 808556"/>
              <a:gd name="connsiteY0" fmla="*/ 51929 h 4019245"/>
              <a:gd name="connsiteX1" fmla="*/ 743385 w 808556"/>
              <a:gd name="connsiteY1" fmla="*/ 315460 h 4019245"/>
              <a:gd name="connsiteX2" fmla="*/ 798498 w 808556"/>
              <a:gd name="connsiteY2" fmla="*/ 1836484 h 4019245"/>
              <a:gd name="connsiteX3" fmla="*/ 726309 w 808556"/>
              <a:gd name="connsiteY3" fmla="*/ 2683739 h 4019245"/>
              <a:gd name="connsiteX4" fmla="*/ 46330 w 808556"/>
              <a:gd name="connsiteY4" fmla="*/ 3222832 h 4019245"/>
              <a:gd name="connsiteX5" fmla="*/ 61079 w 808556"/>
              <a:gd name="connsiteY5" fmla="*/ 4019245 h 4019245"/>
              <a:gd name="connsiteX0" fmla="*/ 254992 w 746632"/>
              <a:gd name="connsiteY0" fmla="*/ 51929 h 4019245"/>
              <a:gd name="connsiteX1" fmla="*/ 682306 w 746632"/>
              <a:gd name="connsiteY1" fmla="*/ 315460 h 4019245"/>
              <a:gd name="connsiteX2" fmla="*/ 737419 w 746632"/>
              <a:gd name="connsiteY2" fmla="*/ 1836484 h 4019245"/>
              <a:gd name="connsiteX3" fmla="*/ 665230 w 746632"/>
              <a:gd name="connsiteY3" fmla="*/ 2683739 h 4019245"/>
              <a:gd name="connsiteX4" fmla="*/ 0 w 746632"/>
              <a:gd name="connsiteY4" fmla="*/ 4019245 h 4019245"/>
              <a:gd name="connsiteX0" fmla="*/ 2709434 w 3375665"/>
              <a:gd name="connsiteY0" fmla="*/ 51929 h 3959087"/>
              <a:gd name="connsiteX1" fmla="*/ 3136748 w 3375665"/>
              <a:gd name="connsiteY1" fmla="*/ 315460 h 3959087"/>
              <a:gd name="connsiteX2" fmla="*/ 3191861 w 3375665"/>
              <a:gd name="connsiteY2" fmla="*/ 1836484 h 3959087"/>
              <a:gd name="connsiteX3" fmla="*/ 3119672 w 3375665"/>
              <a:gd name="connsiteY3" fmla="*/ 2683739 h 3959087"/>
              <a:gd name="connsiteX4" fmla="*/ 0 w 3375665"/>
              <a:gd name="connsiteY4" fmla="*/ 3959087 h 3959087"/>
              <a:gd name="connsiteX0" fmla="*/ 2733831 w 3433221"/>
              <a:gd name="connsiteY0" fmla="*/ 51929 h 3959087"/>
              <a:gd name="connsiteX1" fmla="*/ 3161145 w 3433221"/>
              <a:gd name="connsiteY1" fmla="*/ 315460 h 3959087"/>
              <a:gd name="connsiteX2" fmla="*/ 3216258 w 3433221"/>
              <a:gd name="connsiteY2" fmla="*/ 1836484 h 3959087"/>
              <a:gd name="connsiteX3" fmla="*/ 280554 w 3433221"/>
              <a:gd name="connsiteY3" fmla="*/ 3128907 h 3959087"/>
              <a:gd name="connsiteX4" fmla="*/ 24397 w 3433221"/>
              <a:gd name="connsiteY4" fmla="*/ 3959087 h 3959087"/>
              <a:gd name="connsiteX0" fmla="*/ 2709434 w 3249016"/>
              <a:gd name="connsiteY0" fmla="*/ 72344 h 3979502"/>
              <a:gd name="connsiteX1" fmla="*/ 3136748 w 3249016"/>
              <a:gd name="connsiteY1" fmla="*/ 335875 h 3979502"/>
              <a:gd name="connsiteX2" fmla="*/ 436630 w 3249016"/>
              <a:gd name="connsiteY2" fmla="*/ 2422383 h 3979502"/>
              <a:gd name="connsiteX3" fmla="*/ 256157 w 3249016"/>
              <a:gd name="connsiteY3" fmla="*/ 3149322 h 3979502"/>
              <a:gd name="connsiteX4" fmla="*/ 0 w 3249016"/>
              <a:gd name="connsiteY4" fmla="*/ 3979502 h 3979502"/>
              <a:gd name="connsiteX0" fmla="*/ 2709434 w 2716204"/>
              <a:gd name="connsiteY0" fmla="*/ 11268 h 3918426"/>
              <a:gd name="connsiteX1" fmla="*/ 1079348 w 2716204"/>
              <a:gd name="connsiteY1" fmla="*/ 1141073 h 3918426"/>
              <a:gd name="connsiteX2" fmla="*/ 436630 w 2716204"/>
              <a:gd name="connsiteY2" fmla="*/ 2361307 h 3918426"/>
              <a:gd name="connsiteX3" fmla="*/ 256157 w 2716204"/>
              <a:gd name="connsiteY3" fmla="*/ 3088246 h 3918426"/>
              <a:gd name="connsiteX4" fmla="*/ 0 w 2716204"/>
              <a:gd name="connsiteY4" fmla="*/ 3918426 h 3918426"/>
              <a:gd name="connsiteX0" fmla="*/ 459529 w 1079369"/>
              <a:gd name="connsiteY0" fmla="*/ 30066 h 3215329"/>
              <a:gd name="connsiteX1" fmla="*/ 1079348 w 1079369"/>
              <a:gd name="connsiteY1" fmla="*/ 437976 h 3215329"/>
              <a:gd name="connsiteX2" fmla="*/ 436630 w 1079369"/>
              <a:gd name="connsiteY2" fmla="*/ 1658210 h 3215329"/>
              <a:gd name="connsiteX3" fmla="*/ 256157 w 1079369"/>
              <a:gd name="connsiteY3" fmla="*/ 2385149 h 3215329"/>
              <a:gd name="connsiteX4" fmla="*/ 0 w 1079369"/>
              <a:gd name="connsiteY4" fmla="*/ 3215329 h 3215329"/>
              <a:gd name="connsiteX0" fmla="*/ 459529 w 766581"/>
              <a:gd name="connsiteY0" fmla="*/ 28255 h 3213518"/>
              <a:gd name="connsiteX1" fmla="*/ 766527 w 766581"/>
              <a:gd name="connsiteY1" fmla="*/ 460228 h 3213518"/>
              <a:gd name="connsiteX2" fmla="*/ 436630 w 766581"/>
              <a:gd name="connsiteY2" fmla="*/ 1656399 h 3213518"/>
              <a:gd name="connsiteX3" fmla="*/ 256157 w 766581"/>
              <a:gd name="connsiteY3" fmla="*/ 2383338 h 3213518"/>
              <a:gd name="connsiteX4" fmla="*/ 0 w 766581"/>
              <a:gd name="connsiteY4" fmla="*/ 3213518 h 3213518"/>
              <a:gd name="connsiteX0" fmla="*/ 459529 w 766581"/>
              <a:gd name="connsiteY0" fmla="*/ 28255 h 3213518"/>
              <a:gd name="connsiteX1" fmla="*/ 766527 w 766581"/>
              <a:gd name="connsiteY1" fmla="*/ 460228 h 3213518"/>
              <a:gd name="connsiteX2" fmla="*/ 436630 w 766581"/>
              <a:gd name="connsiteY2" fmla="*/ 1656399 h 3213518"/>
              <a:gd name="connsiteX3" fmla="*/ 159905 w 766581"/>
              <a:gd name="connsiteY3" fmla="*/ 2214896 h 3213518"/>
              <a:gd name="connsiteX4" fmla="*/ 0 w 766581"/>
              <a:gd name="connsiteY4" fmla="*/ 3213518 h 3213518"/>
              <a:gd name="connsiteX0" fmla="*/ 459529 w 769806"/>
              <a:gd name="connsiteY0" fmla="*/ 24798 h 3210061"/>
              <a:gd name="connsiteX1" fmla="*/ 766527 w 769806"/>
              <a:gd name="connsiteY1" fmla="*/ 456771 h 3210061"/>
              <a:gd name="connsiteX2" fmla="*/ 593041 w 769806"/>
              <a:gd name="connsiteY2" fmla="*/ 1304026 h 3210061"/>
              <a:gd name="connsiteX3" fmla="*/ 159905 w 769806"/>
              <a:gd name="connsiteY3" fmla="*/ 2211439 h 3210061"/>
              <a:gd name="connsiteX4" fmla="*/ 0 w 769806"/>
              <a:gd name="connsiteY4" fmla="*/ 3210061 h 3210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806" h="3210061">
                <a:moveTo>
                  <a:pt x="459529" y="24798"/>
                </a:moveTo>
                <a:cubicBezTo>
                  <a:pt x="573828" y="-94418"/>
                  <a:pt x="744275" y="243566"/>
                  <a:pt x="766527" y="456771"/>
                </a:cubicBezTo>
                <a:cubicBezTo>
                  <a:pt x="788779" y="669976"/>
                  <a:pt x="694145" y="1011581"/>
                  <a:pt x="593041" y="1304026"/>
                </a:cubicBezTo>
                <a:cubicBezTo>
                  <a:pt x="491937" y="1596471"/>
                  <a:pt x="258745" y="1893767"/>
                  <a:pt x="159905" y="2211439"/>
                </a:cubicBezTo>
                <a:cubicBezTo>
                  <a:pt x="61065" y="2529111"/>
                  <a:pt x="138590" y="2931831"/>
                  <a:pt x="0" y="3210061"/>
                </a:cubicBezTo>
              </a:path>
            </a:pathLst>
          </a:custGeom>
          <a:noFill/>
          <a:ln w="76200" cap="flat" cmpd="sng" algn="ctr">
            <a:solidFill>
              <a:srgbClr val="FF0000"/>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43" name="TextBox 142"/>
          <p:cNvSpPr txBox="1"/>
          <p:nvPr/>
        </p:nvSpPr>
        <p:spPr>
          <a:xfrm>
            <a:off x="1242808" y="6211157"/>
            <a:ext cx="490840" cy="276999"/>
          </a:xfrm>
          <a:prstGeom prst="rect">
            <a:avLst/>
          </a:prstGeom>
          <a:noFill/>
        </p:spPr>
        <p:txBody>
          <a:bodyPr wrap="none" rtlCol="0">
            <a:spAutoFit/>
          </a:bodyPr>
          <a:lstStyle/>
          <a:p>
            <a:r>
              <a:rPr lang="en-US" sz="1200" dirty="0"/>
              <a:t>DC1</a:t>
            </a:r>
            <a:endParaRPr lang="en-US" dirty="0"/>
          </a:p>
        </p:txBody>
      </p:sp>
      <p:sp>
        <p:nvSpPr>
          <p:cNvPr id="144" name="TextBox 143"/>
          <p:cNvSpPr txBox="1"/>
          <p:nvPr/>
        </p:nvSpPr>
        <p:spPr>
          <a:xfrm>
            <a:off x="1816346" y="6211157"/>
            <a:ext cx="490840" cy="276999"/>
          </a:xfrm>
          <a:prstGeom prst="rect">
            <a:avLst/>
          </a:prstGeom>
          <a:noFill/>
        </p:spPr>
        <p:txBody>
          <a:bodyPr wrap="none" rtlCol="0">
            <a:spAutoFit/>
          </a:bodyPr>
          <a:lstStyle/>
          <a:p>
            <a:r>
              <a:rPr lang="en-US" sz="1200" dirty="0"/>
              <a:t>DC2</a:t>
            </a:r>
            <a:endParaRPr lang="en-US" dirty="0"/>
          </a:p>
        </p:txBody>
      </p:sp>
      <p:sp>
        <p:nvSpPr>
          <p:cNvPr id="145" name="TextBox 144"/>
          <p:cNvSpPr txBox="1"/>
          <p:nvPr/>
        </p:nvSpPr>
        <p:spPr>
          <a:xfrm>
            <a:off x="4703121" y="5917911"/>
            <a:ext cx="490840" cy="276999"/>
          </a:xfrm>
          <a:prstGeom prst="rect">
            <a:avLst/>
          </a:prstGeom>
          <a:noFill/>
        </p:spPr>
        <p:txBody>
          <a:bodyPr wrap="none" rtlCol="0">
            <a:spAutoFit/>
          </a:bodyPr>
          <a:lstStyle/>
          <a:p>
            <a:r>
              <a:rPr lang="en-US" sz="1200" dirty="0"/>
              <a:t>DC3</a:t>
            </a:r>
            <a:endParaRPr lang="en-US" dirty="0"/>
          </a:p>
        </p:txBody>
      </p:sp>
      <p:sp>
        <p:nvSpPr>
          <p:cNvPr id="146" name="TextBox 145"/>
          <p:cNvSpPr txBox="1"/>
          <p:nvPr/>
        </p:nvSpPr>
        <p:spPr>
          <a:xfrm>
            <a:off x="5309182" y="5924243"/>
            <a:ext cx="490840" cy="276999"/>
          </a:xfrm>
          <a:prstGeom prst="rect">
            <a:avLst/>
          </a:prstGeom>
          <a:noFill/>
        </p:spPr>
        <p:txBody>
          <a:bodyPr wrap="none" rtlCol="0">
            <a:spAutoFit/>
          </a:bodyPr>
          <a:lstStyle/>
          <a:p>
            <a:r>
              <a:rPr lang="en-US" sz="1200" dirty="0"/>
              <a:t>DC4</a:t>
            </a:r>
            <a:endParaRPr lang="en-US" dirty="0"/>
          </a:p>
        </p:txBody>
      </p:sp>
      <p:sp>
        <p:nvSpPr>
          <p:cNvPr id="79" name="Explosion: 8 Points 78"/>
          <p:cNvSpPr/>
          <p:nvPr/>
        </p:nvSpPr>
        <p:spPr bwMode="auto">
          <a:xfrm>
            <a:off x="778289" y="5466158"/>
            <a:ext cx="659103" cy="694367"/>
          </a:xfrm>
          <a:prstGeom prst="irregularSeal1">
            <a:avLst/>
          </a:prstGeom>
          <a:solidFill>
            <a:srgbClr val="FF0000"/>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45720" rIns="72000" bIns="45720" numCol="1" spcCol="0" rtlCol="0" fromWordArt="0" anchor="t" anchorCtr="0" forceAA="0" compatLnSpc="1">
            <a:prstTxWarp prst="textNoShape">
              <a:avLst/>
            </a:prstTxWarp>
            <a:noAutofit/>
          </a:bodyPr>
          <a:lstStyle/>
          <a:p>
            <a:pPr algn="ctr"/>
            <a:endParaRPr lang="en-US" sz="1400" dirty="0">
              <a:solidFill>
                <a:srgbClr val="FFFFFF"/>
              </a:solidFill>
            </a:endParaRPr>
          </a:p>
        </p:txBody>
      </p:sp>
    </p:spTree>
    <p:extLst>
      <p:ext uri="{BB962C8B-B14F-4D97-AF65-F5344CB8AC3E}">
        <p14:creationId xmlns:p14="http://schemas.microsoft.com/office/powerpoint/2010/main" val="421135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500"/>
                                        <p:tgtEl>
                                          <p:spTgt spid="1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2"/>
                                        </p:tgtEl>
                                        <p:attrNameLst>
                                          <p:attrName>style.visibility</p:attrName>
                                        </p:attrNameLst>
                                      </p:cBhvr>
                                      <p:to>
                                        <p:strVal val="visible"/>
                                      </p:to>
                                    </p:set>
                                    <p:animEffect transition="in" filter="fade">
                                      <p:cBhvr>
                                        <p:cTn id="10" dur="500"/>
                                        <p:tgtEl>
                                          <p:spTgt spid="142"/>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fade">
                                      <p:cBhvr>
                                        <p:cTn id="19"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40" grpId="0" animBg="1"/>
      <p:bldP spid="141" grpId="0" animBg="1"/>
      <p:bldP spid="142" grpId="0" animBg="1"/>
      <p:bldP spid="7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a:extLst>
              <a:ext uri="{FF2B5EF4-FFF2-40B4-BE49-F238E27FC236}">
                <a16:creationId xmlns="" xmlns:a16="http://schemas.microsoft.com/office/drawing/2014/main" id="{F5B3F7FC-1670-4505-B41E-A7CFCEE88530}"/>
              </a:ext>
            </a:extLst>
          </p:cNvPr>
          <p:cNvGrpSpPr/>
          <p:nvPr/>
        </p:nvGrpSpPr>
        <p:grpSpPr>
          <a:xfrm>
            <a:off x="289532" y="1178552"/>
            <a:ext cx="5964508" cy="5357700"/>
            <a:chOff x="289532" y="1178552"/>
            <a:chExt cx="5964508" cy="5357700"/>
          </a:xfrm>
        </p:grpSpPr>
        <p:sp>
          <p:nvSpPr>
            <p:cNvPr id="146" name="Rectangle: Rounded Corners 145">
              <a:extLst>
                <a:ext uri="{FF2B5EF4-FFF2-40B4-BE49-F238E27FC236}">
                  <a16:creationId xmlns="" xmlns:a16="http://schemas.microsoft.com/office/drawing/2014/main" id="{0B51437F-3971-47F5-AFCD-3B2FDC605D37}"/>
                </a:ext>
              </a:extLst>
            </p:cNvPr>
            <p:cNvSpPr/>
            <p:nvPr/>
          </p:nvSpPr>
          <p:spPr bwMode="auto">
            <a:xfrm>
              <a:off x="3417689" y="2233749"/>
              <a:ext cx="2836351" cy="4302503"/>
            </a:xfrm>
            <a:prstGeom prst="roundRect">
              <a:avLst>
                <a:gd name="adj" fmla="val 2047"/>
              </a:avLst>
            </a:prstGeom>
            <a:solidFill>
              <a:srgbClr val="FFE6C4">
                <a:alpha val="50196"/>
              </a:srgbClr>
            </a:solidFill>
            <a:ln w="12700" cap="flat" cmpd="sng" algn="ctr">
              <a:solidFill>
                <a:schemeClr val="bg2">
                  <a:lumMod val="60000"/>
                  <a:lumOff val="40000"/>
                </a:schemeClr>
              </a:solidFill>
              <a:prstDash val="solid"/>
              <a:round/>
              <a:headEnd type="none" w="med" len="med"/>
              <a:tailEnd type="none" w="med" len="med"/>
            </a:ln>
            <a:effectLst/>
          </p:spPr>
          <p:txBody>
            <a:bodyPr vert="horz" wrap="squar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Regional provider</a:t>
              </a:r>
            </a:p>
          </p:txBody>
        </p:sp>
        <p:sp>
          <p:nvSpPr>
            <p:cNvPr id="147" name="Rectangle: Rounded Corners 146">
              <a:extLst>
                <a:ext uri="{FF2B5EF4-FFF2-40B4-BE49-F238E27FC236}">
                  <a16:creationId xmlns="" xmlns:a16="http://schemas.microsoft.com/office/drawing/2014/main" id="{F650AB3B-14AC-4069-AE90-868B50B9A901}"/>
                </a:ext>
              </a:extLst>
            </p:cNvPr>
            <p:cNvSpPr/>
            <p:nvPr/>
          </p:nvSpPr>
          <p:spPr bwMode="auto">
            <a:xfrm>
              <a:off x="289532" y="2233749"/>
              <a:ext cx="3061704" cy="4302503"/>
            </a:xfrm>
            <a:prstGeom prst="roundRect">
              <a:avLst>
                <a:gd name="adj" fmla="val 2047"/>
              </a:avLst>
            </a:prstGeom>
            <a:solidFill>
              <a:schemeClr val="bg1">
                <a:lumMod val="95000"/>
              </a:schemeClr>
            </a:solidFill>
            <a:ln w="12700" cap="flat" cmpd="sng" algn="ctr">
              <a:solidFill>
                <a:schemeClr val="bg2">
                  <a:lumMod val="60000"/>
                  <a:lumOff val="40000"/>
                </a:schemeClr>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Factory premise</a:t>
              </a:r>
            </a:p>
          </p:txBody>
        </p:sp>
        <p:cxnSp>
          <p:nvCxnSpPr>
            <p:cNvPr id="148" name="Straight Connector 147">
              <a:extLst>
                <a:ext uri="{FF2B5EF4-FFF2-40B4-BE49-F238E27FC236}">
                  <a16:creationId xmlns="" xmlns:a16="http://schemas.microsoft.com/office/drawing/2014/main" id="{860916E1-6C04-4B67-880C-8FDCDD7092BE}"/>
                </a:ext>
              </a:extLst>
            </p:cNvPr>
            <p:cNvCxnSpPr>
              <a:stCxn id="199" idx="2"/>
            </p:cNvCxnSpPr>
            <p:nvPr/>
          </p:nvCxnSpPr>
          <p:spPr bwMode="auto">
            <a:xfrm flipH="1">
              <a:off x="1063486" y="5492000"/>
              <a:ext cx="298251" cy="18597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49" name="Straight Connector 148">
              <a:extLst>
                <a:ext uri="{FF2B5EF4-FFF2-40B4-BE49-F238E27FC236}">
                  <a16:creationId xmlns="" xmlns:a16="http://schemas.microsoft.com/office/drawing/2014/main" id="{FECE6538-0A2F-4966-9DE7-48ACC9FA7FA8}"/>
                </a:ext>
              </a:extLst>
            </p:cNvPr>
            <p:cNvCxnSpPr>
              <a:stCxn id="199" idx="2"/>
            </p:cNvCxnSpPr>
            <p:nvPr/>
          </p:nvCxnSpPr>
          <p:spPr bwMode="auto">
            <a:xfrm>
              <a:off x="1361737" y="5492000"/>
              <a:ext cx="207580" cy="181461"/>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50" name="Freeform 3">
              <a:extLst>
                <a:ext uri="{FF2B5EF4-FFF2-40B4-BE49-F238E27FC236}">
                  <a16:creationId xmlns="" xmlns:a16="http://schemas.microsoft.com/office/drawing/2014/main" id="{DB3A117E-E78D-4143-815C-2B9A53B8E325}"/>
                </a:ext>
              </a:extLst>
            </p:cNvPr>
            <p:cNvSpPr>
              <a:spLocks noChangeAspect="1" noEditPoints="1"/>
            </p:cNvSpPr>
            <p:nvPr/>
          </p:nvSpPr>
          <p:spPr bwMode="auto">
            <a:xfrm flipH="1">
              <a:off x="1435745" y="2405777"/>
              <a:ext cx="430618" cy="519933"/>
            </a:xfrm>
            <a:custGeom>
              <a:avLst/>
              <a:gdLst>
                <a:gd name="T0" fmla="*/ 2147483647 w 378"/>
                <a:gd name="T1" fmla="*/ 2147483647 h 395"/>
                <a:gd name="T2" fmla="*/ 2147483647 w 378"/>
                <a:gd name="T3" fmla="*/ 2147483647 h 395"/>
                <a:gd name="T4" fmla="*/ 2147483647 w 378"/>
                <a:gd name="T5" fmla="*/ 2147483647 h 395"/>
                <a:gd name="T6" fmla="*/ 2147483647 w 378"/>
                <a:gd name="T7" fmla="*/ 2147483647 h 395"/>
                <a:gd name="T8" fmla="*/ 2147483647 w 378"/>
                <a:gd name="T9" fmla="*/ 2147483647 h 395"/>
                <a:gd name="T10" fmla="*/ 2147483647 w 378"/>
                <a:gd name="T11" fmla="*/ 2147483647 h 395"/>
                <a:gd name="T12" fmla="*/ 2147483647 w 378"/>
                <a:gd name="T13" fmla="*/ 2147483647 h 395"/>
                <a:gd name="T14" fmla="*/ 2147483647 w 378"/>
                <a:gd name="T15" fmla="*/ 2147483647 h 395"/>
                <a:gd name="T16" fmla="*/ 2147483647 w 378"/>
                <a:gd name="T17" fmla="*/ 2147483647 h 395"/>
                <a:gd name="T18" fmla="*/ 2147483647 w 378"/>
                <a:gd name="T19" fmla="*/ 2147483647 h 395"/>
                <a:gd name="T20" fmla="*/ 2147483647 w 378"/>
                <a:gd name="T21" fmla="*/ 2147483647 h 395"/>
                <a:gd name="T22" fmla="*/ 2147483647 w 378"/>
                <a:gd name="T23" fmla="*/ 2147483647 h 395"/>
                <a:gd name="T24" fmla="*/ 2147483647 w 378"/>
                <a:gd name="T25" fmla="*/ 2147483647 h 395"/>
                <a:gd name="T26" fmla="*/ 2147483647 w 378"/>
                <a:gd name="T27" fmla="*/ 2147483647 h 395"/>
                <a:gd name="T28" fmla="*/ 2147483647 w 378"/>
                <a:gd name="T29" fmla="*/ 2147483647 h 395"/>
                <a:gd name="T30" fmla="*/ 2147483647 w 378"/>
                <a:gd name="T31" fmla="*/ 2147483647 h 395"/>
                <a:gd name="T32" fmla="*/ 2147483647 w 378"/>
                <a:gd name="T33" fmla="*/ 2147483647 h 395"/>
                <a:gd name="T34" fmla="*/ 2147483647 w 378"/>
                <a:gd name="T35" fmla="*/ 2147483647 h 395"/>
                <a:gd name="T36" fmla="*/ 2147483647 w 378"/>
                <a:gd name="T37" fmla="*/ 2147483647 h 395"/>
                <a:gd name="T38" fmla="*/ 2147483647 w 378"/>
                <a:gd name="T39" fmla="*/ 2147483647 h 395"/>
                <a:gd name="T40" fmla="*/ 2147483647 w 378"/>
                <a:gd name="T41" fmla="*/ 2147483647 h 395"/>
                <a:gd name="T42" fmla="*/ 2147483647 w 378"/>
                <a:gd name="T43" fmla="*/ 2147483647 h 395"/>
                <a:gd name="T44" fmla="*/ 2147483647 w 378"/>
                <a:gd name="T45" fmla="*/ 2147483647 h 395"/>
                <a:gd name="T46" fmla="*/ 2147483647 w 378"/>
                <a:gd name="T47" fmla="*/ 2147483647 h 395"/>
                <a:gd name="T48" fmla="*/ 2147483647 w 378"/>
                <a:gd name="T49" fmla="*/ 2147483647 h 395"/>
                <a:gd name="T50" fmla="*/ 2147483647 w 378"/>
                <a:gd name="T51" fmla="*/ 2147483647 h 395"/>
                <a:gd name="T52" fmla="*/ 2147483647 w 378"/>
                <a:gd name="T53" fmla="*/ 2147483647 h 395"/>
                <a:gd name="T54" fmla="*/ 2147483647 w 378"/>
                <a:gd name="T55" fmla="*/ 2147483647 h 395"/>
                <a:gd name="T56" fmla="*/ 2147483647 w 378"/>
                <a:gd name="T57" fmla="*/ 2147483647 h 395"/>
                <a:gd name="T58" fmla="*/ 2147483647 w 378"/>
                <a:gd name="T59" fmla="*/ 2147483647 h 395"/>
                <a:gd name="T60" fmla="*/ 2147483647 w 378"/>
                <a:gd name="T61" fmla="*/ 2147483647 h 395"/>
                <a:gd name="T62" fmla="*/ 2147483647 w 378"/>
                <a:gd name="T63" fmla="*/ 2147483647 h 395"/>
                <a:gd name="T64" fmla="*/ 2147483647 w 378"/>
                <a:gd name="T65" fmla="*/ 2147483647 h 395"/>
                <a:gd name="T66" fmla="*/ 2147483647 w 378"/>
                <a:gd name="T67" fmla="*/ 2147483647 h 395"/>
                <a:gd name="T68" fmla="*/ 2147483647 w 378"/>
                <a:gd name="T69" fmla="*/ 2147483647 h 395"/>
                <a:gd name="T70" fmla="*/ 2147483647 w 378"/>
                <a:gd name="T71" fmla="*/ 2147483647 h 395"/>
                <a:gd name="T72" fmla="*/ 2147483647 w 378"/>
                <a:gd name="T73" fmla="*/ 2147483647 h 395"/>
                <a:gd name="T74" fmla="*/ 2147483647 w 378"/>
                <a:gd name="T75" fmla="*/ 2147483647 h 395"/>
                <a:gd name="T76" fmla="*/ 2147483647 w 378"/>
                <a:gd name="T77" fmla="*/ 2147483647 h 395"/>
                <a:gd name="T78" fmla="*/ 2147483647 w 378"/>
                <a:gd name="T79" fmla="*/ 2147483647 h 395"/>
                <a:gd name="T80" fmla="*/ 2147483647 w 378"/>
                <a:gd name="T81" fmla="*/ 2147483647 h 395"/>
                <a:gd name="T82" fmla="*/ 2147483647 w 378"/>
                <a:gd name="T83" fmla="*/ 2147483647 h 395"/>
                <a:gd name="T84" fmla="*/ 2147483647 w 378"/>
                <a:gd name="T85" fmla="*/ 2147483647 h 395"/>
                <a:gd name="T86" fmla="*/ 2147483647 w 378"/>
                <a:gd name="T87" fmla="*/ 2147483647 h 395"/>
                <a:gd name="T88" fmla="*/ 2147483647 w 378"/>
                <a:gd name="T89" fmla="*/ 2147483647 h 395"/>
                <a:gd name="T90" fmla="*/ 2147483647 w 378"/>
                <a:gd name="T91" fmla="*/ 2147483647 h 395"/>
                <a:gd name="T92" fmla="*/ 2147483647 w 378"/>
                <a:gd name="T93" fmla="*/ 2147483647 h 395"/>
                <a:gd name="T94" fmla="*/ 2147483647 w 378"/>
                <a:gd name="T95" fmla="*/ 2147483647 h 395"/>
                <a:gd name="T96" fmla="*/ 2147483647 w 378"/>
                <a:gd name="T97" fmla="*/ 2147483647 h 395"/>
                <a:gd name="T98" fmla="*/ 2147483647 w 378"/>
                <a:gd name="T99" fmla="*/ 2147483647 h 395"/>
                <a:gd name="T100" fmla="*/ 2147483647 w 378"/>
                <a:gd name="T101" fmla="*/ 2147483647 h 395"/>
                <a:gd name="T102" fmla="*/ 2147483647 w 378"/>
                <a:gd name="T103" fmla="*/ 2147483647 h 395"/>
                <a:gd name="T104" fmla="*/ 2147483647 w 378"/>
                <a:gd name="T105" fmla="*/ 2147483647 h 3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78" h="395">
                  <a:moveTo>
                    <a:pt x="370" y="90"/>
                  </a:moveTo>
                  <a:cubicBezTo>
                    <a:pt x="368" y="86"/>
                    <a:pt x="363" y="84"/>
                    <a:pt x="359" y="86"/>
                  </a:cubicBezTo>
                  <a:cubicBezTo>
                    <a:pt x="355" y="88"/>
                    <a:pt x="354" y="93"/>
                    <a:pt x="356" y="97"/>
                  </a:cubicBezTo>
                  <a:cubicBezTo>
                    <a:pt x="360" y="105"/>
                    <a:pt x="361" y="114"/>
                    <a:pt x="359" y="123"/>
                  </a:cubicBezTo>
                  <a:cubicBezTo>
                    <a:pt x="354" y="145"/>
                    <a:pt x="332" y="159"/>
                    <a:pt x="310" y="154"/>
                  </a:cubicBezTo>
                  <a:cubicBezTo>
                    <a:pt x="299" y="152"/>
                    <a:pt x="289" y="146"/>
                    <a:pt x="283" y="137"/>
                  </a:cubicBezTo>
                  <a:cubicBezTo>
                    <a:pt x="277" y="128"/>
                    <a:pt x="275" y="117"/>
                    <a:pt x="278" y="107"/>
                  </a:cubicBezTo>
                  <a:cubicBezTo>
                    <a:pt x="282" y="85"/>
                    <a:pt x="304" y="71"/>
                    <a:pt x="327" y="76"/>
                  </a:cubicBezTo>
                  <a:cubicBezTo>
                    <a:pt x="330" y="76"/>
                    <a:pt x="333" y="77"/>
                    <a:pt x="336" y="79"/>
                  </a:cubicBezTo>
                  <a:cubicBezTo>
                    <a:pt x="340" y="80"/>
                    <a:pt x="345" y="79"/>
                    <a:pt x="347" y="75"/>
                  </a:cubicBezTo>
                  <a:cubicBezTo>
                    <a:pt x="349" y="71"/>
                    <a:pt x="347" y="66"/>
                    <a:pt x="343" y="64"/>
                  </a:cubicBezTo>
                  <a:cubicBezTo>
                    <a:pt x="339" y="62"/>
                    <a:pt x="335" y="61"/>
                    <a:pt x="330" y="60"/>
                  </a:cubicBezTo>
                  <a:cubicBezTo>
                    <a:pt x="314" y="57"/>
                    <a:pt x="299" y="60"/>
                    <a:pt x="286" y="68"/>
                  </a:cubicBezTo>
                  <a:cubicBezTo>
                    <a:pt x="201" y="42"/>
                    <a:pt x="201" y="42"/>
                    <a:pt x="201" y="42"/>
                  </a:cubicBezTo>
                  <a:cubicBezTo>
                    <a:pt x="199" y="35"/>
                    <a:pt x="195" y="28"/>
                    <a:pt x="190" y="22"/>
                  </a:cubicBezTo>
                  <a:cubicBezTo>
                    <a:pt x="181" y="10"/>
                    <a:pt x="167" y="3"/>
                    <a:pt x="151" y="2"/>
                  </a:cubicBezTo>
                  <a:cubicBezTo>
                    <a:pt x="136" y="0"/>
                    <a:pt x="122" y="5"/>
                    <a:pt x="111" y="13"/>
                  </a:cubicBezTo>
                  <a:cubicBezTo>
                    <a:pt x="103" y="9"/>
                    <a:pt x="91" y="5"/>
                    <a:pt x="70" y="4"/>
                  </a:cubicBezTo>
                  <a:cubicBezTo>
                    <a:pt x="21" y="3"/>
                    <a:pt x="3" y="40"/>
                    <a:pt x="2" y="42"/>
                  </a:cubicBezTo>
                  <a:cubicBezTo>
                    <a:pt x="0" y="45"/>
                    <a:pt x="1" y="48"/>
                    <a:pt x="3" y="51"/>
                  </a:cubicBezTo>
                  <a:cubicBezTo>
                    <a:pt x="16" y="64"/>
                    <a:pt x="16" y="64"/>
                    <a:pt x="16" y="64"/>
                  </a:cubicBezTo>
                  <a:cubicBezTo>
                    <a:pt x="19" y="67"/>
                    <a:pt x="24" y="67"/>
                    <a:pt x="27" y="64"/>
                  </a:cubicBezTo>
                  <a:cubicBezTo>
                    <a:pt x="27" y="64"/>
                    <a:pt x="47" y="47"/>
                    <a:pt x="69" y="47"/>
                  </a:cubicBezTo>
                  <a:cubicBezTo>
                    <a:pt x="70" y="47"/>
                    <a:pt x="70" y="47"/>
                    <a:pt x="70" y="47"/>
                  </a:cubicBezTo>
                  <a:cubicBezTo>
                    <a:pt x="77" y="47"/>
                    <a:pt x="84" y="49"/>
                    <a:pt x="90" y="53"/>
                  </a:cubicBezTo>
                  <a:cubicBezTo>
                    <a:pt x="89" y="63"/>
                    <a:pt x="91" y="74"/>
                    <a:pt x="96" y="83"/>
                  </a:cubicBezTo>
                  <a:cubicBezTo>
                    <a:pt x="92" y="88"/>
                    <a:pt x="86" y="93"/>
                    <a:pt x="79" y="96"/>
                  </a:cubicBezTo>
                  <a:cubicBezTo>
                    <a:pt x="74" y="98"/>
                    <a:pt x="67" y="99"/>
                    <a:pt x="60" y="99"/>
                  </a:cubicBezTo>
                  <a:cubicBezTo>
                    <a:pt x="46" y="99"/>
                    <a:pt x="33" y="95"/>
                    <a:pt x="33" y="95"/>
                  </a:cubicBezTo>
                  <a:cubicBezTo>
                    <a:pt x="29" y="93"/>
                    <a:pt x="25" y="95"/>
                    <a:pt x="23" y="99"/>
                  </a:cubicBezTo>
                  <a:cubicBezTo>
                    <a:pt x="16" y="116"/>
                    <a:pt x="16" y="116"/>
                    <a:pt x="16" y="116"/>
                  </a:cubicBezTo>
                  <a:cubicBezTo>
                    <a:pt x="15" y="119"/>
                    <a:pt x="15" y="123"/>
                    <a:pt x="18" y="125"/>
                  </a:cubicBezTo>
                  <a:cubicBezTo>
                    <a:pt x="19" y="126"/>
                    <a:pt x="36" y="142"/>
                    <a:pt x="65" y="142"/>
                  </a:cubicBezTo>
                  <a:cubicBezTo>
                    <a:pt x="75" y="142"/>
                    <a:pt x="85" y="140"/>
                    <a:pt x="95" y="136"/>
                  </a:cubicBezTo>
                  <a:cubicBezTo>
                    <a:pt x="116" y="127"/>
                    <a:pt x="127" y="118"/>
                    <a:pt x="132" y="111"/>
                  </a:cubicBezTo>
                  <a:cubicBezTo>
                    <a:pt x="135" y="111"/>
                    <a:pt x="138" y="112"/>
                    <a:pt x="141" y="112"/>
                  </a:cubicBezTo>
                  <a:cubicBezTo>
                    <a:pt x="143" y="112"/>
                    <a:pt x="144" y="113"/>
                    <a:pt x="146" y="113"/>
                  </a:cubicBezTo>
                  <a:cubicBezTo>
                    <a:pt x="146" y="113"/>
                    <a:pt x="146" y="113"/>
                    <a:pt x="146" y="113"/>
                  </a:cubicBezTo>
                  <a:cubicBezTo>
                    <a:pt x="157" y="113"/>
                    <a:pt x="167" y="110"/>
                    <a:pt x="176" y="104"/>
                  </a:cubicBezTo>
                  <a:cubicBezTo>
                    <a:pt x="264" y="132"/>
                    <a:pt x="264" y="132"/>
                    <a:pt x="264" y="132"/>
                  </a:cubicBezTo>
                  <a:cubicBezTo>
                    <a:pt x="264" y="134"/>
                    <a:pt x="264" y="135"/>
                    <a:pt x="265" y="136"/>
                  </a:cubicBezTo>
                  <a:cubicBezTo>
                    <a:pt x="213" y="207"/>
                    <a:pt x="213" y="207"/>
                    <a:pt x="213" y="207"/>
                  </a:cubicBezTo>
                  <a:cubicBezTo>
                    <a:pt x="182" y="208"/>
                    <a:pt x="157" y="233"/>
                    <a:pt x="157" y="263"/>
                  </a:cubicBezTo>
                  <a:cubicBezTo>
                    <a:pt x="157" y="270"/>
                    <a:pt x="158" y="276"/>
                    <a:pt x="161" y="282"/>
                  </a:cubicBezTo>
                  <a:cubicBezTo>
                    <a:pt x="95" y="364"/>
                    <a:pt x="95" y="364"/>
                    <a:pt x="95" y="364"/>
                  </a:cubicBezTo>
                  <a:cubicBezTo>
                    <a:pt x="90" y="370"/>
                    <a:pt x="89" y="379"/>
                    <a:pt x="92" y="386"/>
                  </a:cubicBezTo>
                  <a:cubicBezTo>
                    <a:pt x="94" y="391"/>
                    <a:pt x="100" y="395"/>
                    <a:pt x="106" y="395"/>
                  </a:cubicBezTo>
                  <a:cubicBezTo>
                    <a:pt x="324" y="395"/>
                    <a:pt x="324" y="395"/>
                    <a:pt x="324" y="395"/>
                  </a:cubicBezTo>
                  <a:cubicBezTo>
                    <a:pt x="330" y="395"/>
                    <a:pt x="335" y="391"/>
                    <a:pt x="338" y="386"/>
                  </a:cubicBezTo>
                  <a:cubicBezTo>
                    <a:pt x="341" y="379"/>
                    <a:pt x="340" y="370"/>
                    <a:pt x="335" y="364"/>
                  </a:cubicBezTo>
                  <a:cubicBezTo>
                    <a:pt x="269" y="282"/>
                    <a:pt x="269" y="282"/>
                    <a:pt x="269" y="282"/>
                  </a:cubicBezTo>
                  <a:cubicBezTo>
                    <a:pt x="271" y="276"/>
                    <a:pt x="273" y="270"/>
                    <a:pt x="273" y="263"/>
                  </a:cubicBezTo>
                  <a:cubicBezTo>
                    <a:pt x="273" y="257"/>
                    <a:pt x="272" y="251"/>
                    <a:pt x="270" y="246"/>
                  </a:cubicBezTo>
                  <a:cubicBezTo>
                    <a:pt x="324" y="171"/>
                    <a:pt x="324" y="171"/>
                    <a:pt x="324" y="171"/>
                  </a:cubicBezTo>
                  <a:cubicBezTo>
                    <a:pt x="348" y="169"/>
                    <a:pt x="369" y="151"/>
                    <a:pt x="375" y="127"/>
                  </a:cubicBezTo>
                  <a:cubicBezTo>
                    <a:pt x="378" y="114"/>
                    <a:pt x="376" y="101"/>
                    <a:pt x="370" y="90"/>
                  </a:cubicBezTo>
                  <a:close/>
                  <a:moveTo>
                    <a:pt x="93" y="37"/>
                  </a:moveTo>
                  <a:cubicBezTo>
                    <a:pt x="87" y="33"/>
                    <a:pt x="79" y="31"/>
                    <a:pt x="70" y="31"/>
                  </a:cubicBezTo>
                  <a:cubicBezTo>
                    <a:pt x="69" y="31"/>
                    <a:pt x="69" y="31"/>
                    <a:pt x="69" y="31"/>
                  </a:cubicBezTo>
                  <a:cubicBezTo>
                    <a:pt x="49" y="31"/>
                    <a:pt x="31" y="41"/>
                    <a:pt x="23" y="47"/>
                  </a:cubicBezTo>
                  <a:cubicBezTo>
                    <a:pt x="19" y="44"/>
                    <a:pt x="19" y="44"/>
                    <a:pt x="19" y="44"/>
                  </a:cubicBezTo>
                  <a:cubicBezTo>
                    <a:pt x="25" y="36"/>
                    <a:pt x="40" y="20"/>
                    <a:pt x="70" y="20"/>
                  </a:cubicBezTo>
                  <a:cubicBezTo>
                    <a:pt x="84" y="21"/>
                    <a:pt x="93" y="23"/>
                    <a:pt x="100" y="25"/>
                  </a:cubicBezTo>
                  <a:cubicBezTo>
                    <a:pt x="97" y="29"/>
                    <a:pt x="95" y="32"/>
                    <a:pt x="93" y="37"/>
                  </a:cubicBezTo>
                  <a:close/>
                  <a:moveTo>
                    <a:pt x="89" y="121"/>
                  </a:moveTo>
                  <a:cubicBezTo>
                    <a:pt x="81" y="124"/>
                    <a:pt x="73" y="126"/>
                    <a:pt x="65" y="126"/>
                  </a:cubicBezTo>
                  <a:cubicBezTo>
                    <a:pt x="50" y="126"/>
                    <a:pt x="39" y="120"/>
                    <a:pt x="33" y="116"/>
                  </a:cubicBezTo>
                  <a:cubicBezTo>
                    <a:pt x="35" y="112"/>
                    <a:pt x="35" y="112"/>
                    <a:pt x="35" y="112"/>
                  </a:cubicBezTo>
                  <a:cubicBezTo>
                    <a:pt x="41" y="114"/>
                    <a:pt x="50" y="115"/>
                    <a:pt x="60" y="115"/>
                  </a:cubicBezTo>
                  <a:cubicBezTo>
                    <a:pt x="69" y="115"/>
                    <a:pt x="78" y="114"/>
                    <a:pt x="85" y="111"/>
                  </a:cubicBezTo>
                  <a:cubicBezTo>
                    <a:pt x="94" y="107"/>
                    <a:pt x="101" y="102"/>
                    <a:pt x="106" y="96"/>
                  </a:cubicBezTo>
                  <a:cubicBezTo>
                    <a:pt x="109" y="99"/>
                    <a:pt x="113" y="102"/>
                    <a:pt x="117" y="104"/>
                  </a:cubicBezTo>
                  <a:cubicBezTo>
                    <a:pt x="112" y="109"/>
                    <a:pt x="104" y="115"/>
                    <a:pt x="89" y="121"/>
                  </a:cubicBezTo>
                  <a:close/>
                  <a:moveTo>
                    <a:pt x="187" y="61"/>
                  </a:moveTo>
                  <a:cubicBezTo>
                    <a:pt x="185" y="82"/>
                    <a:pt x="165" y="98"/>
                    <a:pt x="142" y="96"/>
                  </a:cubicBezTo>
                  <a:cubicBezTo>
                    <a:pt x="131" y="95"/>
                    <a:pt x="121" y="90"/>
                    <a:pt x="114" y="82"/>
                  </a:cubicBezTo>
                  <a:cubicBezTo>
                    <a:pt x="108" y="74"/>
                    <a:pt x="105" y="64"/>
                    <a:pt x="106" y="53"/>
                  </a:cubicBezTo>
                  <a:cubicBezTo>
                    <a:pt x="107" y="33"/>
                    <a:pt x="125" y="18"/>
                    <a:pt x="146" y="18"/>
                  </a:cubicBezTo>
                  <a:cubicBezTo>
                    <a:pt x="147" y="18"/>
                    <a:pt x="149" y="18"/>
                    <a:pt x="150" y="18"/>
                  </a:cubicBezTo>
                  <a:cubicBezTo>
                    <a:pt x="161" y="19"/>
                    <a:pt x="171" y="24"/>
                    <a:pt x="178" y="32"/>
                  </a:cubicBezTo>
                  <a:cubicBezTo>
                    <a:pt x="185" y="40"/>
                    <a:pt x="188" y="50"/>
                    <a:pt x="187" y="61"/>
                  </a:cubicBezTo>
                  <a:close/>
                  <a:moveTo>
                    <a:pt x="262" y="103"/>
                  </a:moveTo>
                  <a:cubicBezTo>
                    <a:pt x="261" y="107"/>
                    <a:pt x="261" y="111"/>
                    <a:pt x="261" y="115"/>
                  </a:cubicBezTo>
                  <a:cubicBezTo>
                    <a:pt x="190" y="92"/>
                    <a:pt x="190" y="92"/>
                    <a:pt x="190" y="92"/>
                  </a:cubicBezTo>
                  <a:cubicBezTo>
                    <a:pt x="197" y="84"/>
                    <a:pt x="202" y="74"/>
                    <a:pt x="203" y="62"/>
                  </a:cubicBezTo>
                  <a:cubicBezTo>
                    <a:pt x="203" y="61"/>
                    <a:pt x="203" y="60"/>
                    <a:pt x="203" y="59"/>
                  </a:cubicBezTo>
                  <a:cubicBezTo>
                    <a:pt x="273" y="81"/>
                    <a:pt x="273" y="81"/>
                    <a:pt x="273" y="81"/>
                  </a:cubicBezTo>
                  <a:cubicBezTo>
                    <a:pt x="268" y="87"/>
                    <a:pt x="264" y="95"/>
                    <a:pt x="262" y="103"/>
                  </a:cubicBezTo>
                  <a:close/>
                  <a:moveTo>
                    <a:pt x="215" y="223"/>
                  </a:moveTo>
                  <a:cubicBezTo>
                    <a:pt x="238" y="223"/>
                    <a:pt x="257" y="241"/>
                    <a:pt x="257" y="263"/>
                  </a:cubicBezTo>
                  <a:cubicBezTo>
                    <a:pt x="257" y="286"/>
                    <a:pt x="238" y="304"/>
                    <a:pt x="215" y="304"/>
                  </a:cubicBezTo>
                  <a:cubicBezTo>
                    <a:pt x="192" y="304"/>
                    <a:pt x="173" y="286"/>
                    <a:pt x="173" y="263"/>
                  </a:cubicBezTo>
                  <a:cubicBezTo>
                    <a:pt x="173" y="241"/>
                    <a:pt x="192" y="223"/>
                    <a:pt x="215" y="223"/>
                  </a:cubicBezTo>
                  <a:close/>
                  <a:moveTo>
                    <a:pt x="323" y="374"/>
                  </a:moveTo>
                  <a:cubicBezTo>
                    <a:pt x="324" y="376"/>
                    <a:pt x="324" y="378"/>
                    <a:pt x="324" y="379"/>
                  </a:cubicBezTo>
                  <a:cubicBezTo>
                    <a:pt x="106" y="379"/>
                    <a:pt x="106" y="379"/>
                    <a:pt x="106" y="379"/>
                  </a:cubicBezTo>
                  <a:cubicBezTo>
                    <a:pt x="106" y="378"/>
                    <a:pt x="106" y="376"/>
                    <a:pt x="107" y="374"/>
                  </a:cubicBezTo>
                  <a:cubicBezTo>
                    <a:pt x="169" y="297"/>
                    <a:pt x="169" y="297"/>
                    <a:pt x="169" y="297"/>
                  </a:cubicBezTo>
                  <a:cubicBezTo>
                    <a:pt x="179" y="311"/>
                    <a:pt x="196" y="320"/>
                    <a:pt x="215" y="320"/>
                  </a:cubicBezTo>
                  <a:cubicBezTo>
                    <a:pt x="234" y="320"/>
                    <a:pt x="250" y="311"/>
                    <a:pt x="261" y="297"/>
                  </a:cubicBezTo>
                  <a:lnTo>
                    <a:pt x="323" y="374"/>
                  </a:lnTo>
                  <a:close/>
                  <a:moveTo>
                    <a:pt x="261" y="230"/>
                  </a:moveTo>
                  <a:cubicBezTo>
                    <a:pt x="254" y="220"/>
                    <a:pt x="244" y="213"/>
                    <a:pt x="232" y="210"/>
                  </a:cubicBezTo>
                  <a:cubicBezTo>
                    <a:pt x="274" y="151"/>
                    <a:pt x="274" y="151"/>
                    <a:pt x="274" y="151"/>
                  </a:cubicBezTo>
                  <a:cubicBezTo>
                    <a:pt x="282" y="160"/>
                    <a:pt x="293" y="167"/>
                    <a:pt x="305" y="170"/>
                  </a:cubicBezTo>
                  <a:lnTo>
                    <a:pt x="261" y="230"/>
                  </a:lnTo>
                  <a:close/>
                </a:path>
              </a:pathLst>
            </a:custGeom>
            <a:solidFill>
              <a:srgbClr val="433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1" name="Rectangle: Rounded Corners 150">
              <a:extLst>
                <a:ext uri="{FF2B5EF4-FFF2-40B4-BE49-F238E27FC236}">
                  <a16:creationId xmlns="" xmlns:a16="http://schemas.microsoft.com/office/drawing/2014/main" id="{3D7CA134-930D-429D-8FF8-EE0B39C6E72E}"/>
                </a:ext>
              </a:extLst>
            </p:cNvPr>
            <p:cNvSpPr/>
            <p:nvPr/>
          </p:nvSpPr>
          <p:spPr bwMode="auto">
            <a:xfrm>
              <a:off x="381955" y="2945320"/>
              <a:ext cx="2896152" cy="1428766"/>
            </a:xfrm>
            <a:prstGeom prst="roundRect">
              <a:avLst/>
            </a:prstGeom>
            <a:solidFill>
              <a:srgbClr val="FFE6C4">
                <a:alpha val="50196"/>
              </a:srgbClr>
            </a:solidFill>
            <a:ln w="12700" cap="flat" cmpd="sng" algn="ctr">
              <a:solidFill>
                <a:schemeClr val="bg2">
                  <a:lumMod val="60000"/>
                  <a:lumOff val="40000"/>
                </a:schemeClr>
              </a:solidFill>
              <a:prstDash val="solid"/>
              <a:round/>
              <a:headEnd type="none" w="med" len="med"/>
              <a:tailEnd type="none" w="med" len="med"/>
            </a:ln>
            <a:effectLst/>
          </p:spPr>
          <p:txBody>
            <a:bodyPr vert="horz" wrap="square" lIns="72000" tIns="45720" rIns="72000" bIns="45720" numCol="1" rtlCol="0" anchor="t" anchorCtr="0" compatLnSpc="1">
              <a:prstTxWarp prst="textNoShape">
                <a:avLst/>
              </a:prstTxWarp>
            </a:bodyPr>
            <a:lstStyle/>
            <a:p>
              <a:endParaRPr lang="en-US" sz="1400"/>
            </a:p>
          </p:txBody>
        </p:sp>
        <p:sp>
          <p:nvSpPr>
            <p:cNvPr id="152" name="Rectangle: Rounded Corners 151">
              <a:extLst>
                <a:ext uri="{FF2B5EF4-FFF2-40B4-BE49-F238E27FC236}">
                  <a16:creationId xmlns="" xmlns:a16="http://schemas.microsoft.com/office/drawing/2014/main" id="{A3E69BD8-E92F-432A-9642-E434D5B98045}"/>
                </a:ext>
              </a:extLst>
            </p:cNvPr>
            <p:cNvSpPr/>
            <p:nvPr/>
          </p:nvSpPr>
          <p:spPr bwMode="auto">
            <a:xfrm>
              <a:off x="395785" y="4711430"/>
              <a:ext cx="2821136" cy="1644015"/>
            </a:xfrm>
            <a:prstGeom prst="roundRect">
              <a:avLst/>
            </a:prstGeom>
            <a:noFill/>
            <a:ln w="12700" cap="flat" cmpd="sng" algn="ctr">
              <a:solidFill>
                <a:schemeClr val="tx1"/>
              </a:solidFill>
              <a:prstDash val="sysDash"/>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53" name="Rectangle: Rounded Corners 152">
              <a:extLst>
                <a:ext uri="{FF2B5EF4-FFF2-40B4-BE49-F238E27FC236}">
                  <a16:creationId xmlns="" xmlns:a16="http://schemas.microsoft.com/office/drawing/2014/main" id="{8872F391-84AC-492F-BFBE-5D182F41086B}"/>
                </a:ext>
              </a:extLst>
            </p:cNvPr>
            <p:cNvSpPr/>
            <p:nvPr/>
          </p:nvSpPr>
          <p:spPr bwMode="auto">
            <a:xfrm>
              <a:off x="2106020" y="4881682"/>
              <a:ext cx="965486" cy="304192"/>
            </a:xfrm>
            <a:prstGeom prst="roundRect">
              <a:avLst/>
            </a:prstGeom>
            <a:solidFill>
              <a:srgbClr val="8F3F7B"/>
            </a:solidFill>
            <a:ln w="12700"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a:ln>
                    <a:noFill/>
                  </a:ln>
                  <a:solidFill>
                    <a:schemeClr val="bg1"/>
                  </a:solidFill>
                  <a:effectLst/>
                  <a:latin typeface="Arial" charset="0"/>
                </a:rPr>
                <a:t>Orchestration</a:t>
              </a:r>
              <a:endParaRPr kumimoji="0" lang="en-US" sz="1050" b="1" i="0" u="none" strike="noStrike" cap="none" normalizeH="0" baseline="0" dirty="0">
                <a:ln>
                  <a:noFill/>
                </a:ln>
                <a:solidFill>
                  <a:schemeClr val="bg1"/>
                </a:solidFill>
                <a:effectLst/>
                <a:latin typeface="Arial" charset="0"/>
              </a:endParaRPr>
            </a:p>
          </p:txBody>
        </p:sp>
        <p:grpSp>
          <p:nvGrpSpPr>
            <p:cNvPr id="154" name="Group 153">
              <a:extLst>
                <a:ext uri="{FF2B5EF4-FFF2-40B4-BE49-F238E27FC236}">
                  <a16:creationId xmlns="" xmlns:a16="http://schemas.microsoft.com/office/drawing/2014/main" id="{A1C6E2DB-8BC2-41F1-B8EC-FF7051C4F534}"/>
                </a:ext>
              </a:extLst>
            </p:cNvPr>
            <p:cNvGrpSpPr/>
            <p:nvPr/>
          </p:nvGrpSpPr>
          <p:grpSpPr>
            <a:xfrm>
              <a:off x="4976154" y="4156541"/>
              <a:ext cx="382149" cy="588972"/>
              <a:chOff x="5970945" y="4527661"/>
              <a:chExt cx="382149" cy="588972"/>
            </a:xfrm>
          </p:grpSpPr>
          <p:sp>
            <p:nvSpPr>
              <p:cNvPr id="204" name="AutoShape 76">
                <a:extLst>
                  <a:ext uri="{FF2B5EF4-FFF2-40B4-BE49-F238E27FC236}">
                    <a16:creationId xmlns="" xmlns:a16="http://schemas.microsoft.com/office/drawing/2014/main" id="{00359BD9-1B75-43F8-B9A9-0A01E93B3CC3}"/>
                  </a:ext>
                </a:extLst>
              </p:cNvPr>
              <p:cNvSpPr>
                <a:spLocks noChangeAspect="1" noChangeArrowheads="1"/>
              </p:cNvSpPr>
              <p:nvPr/>
            </p:nvSpPr>
            <p:spPr bwMode="auto">
              <a:xfrm>
                <a:off x="5978314" y="4695291"/>
                <a:ext cx="368463" cy="414546"/>
              </a:xfrm>
              <a:prstGeom prst="roundRect">
                <a:avLst>
                  <a:gd name="adj" fmla="val 9356"/>
                </a:avLst>
              </a:prstGeom>
              <a:solidFill>
                <a:schemeClr val="bg1"/>
              </a:solidFill>
              <a:ln w="12700" algn="ctr">
                <a:solidFill>
                  <a:schemeClr val="bg1"/>
                </a:solidFill>
                <a:round/>
                <a:headEnd/>
                <a:tailEnd/>
              </a:ln>
            </p:spPr>
            <p:txBody>
              <a:bodyPr wrap="none" lIns="0" r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sv-SE" altLang="en-US"/>
              </a:p>
            </p:txBody>
          </p:sp>
          <p:sp>
            <p:nvSpPr>
              <p:cNvPr id="205" name="Oval 77">
                <a:extLst>
                  <a:ext uri="{FF2B5EF4-FFF2-40B4-BE49-F238E27FC236}">
                    <a16:creationId xmlns="" xmlns:a16="http://schemas.microsoft.com/office/drawing/2014/main" id="{66F43069-0936-4AE4-814E-8449EB303F71}"/>
                  </a:ext>
                </a:extLst>
              </p:cNvPr>
              <p:cNvSpPr>
                <a:spLocks noChangeAspect="1" noChangeArrowheads="1"/>
              </p:cNvSpPr>
              <p:nvPr/>
            </p:nvSpPr>
            <p:spPr bwMode="auto">
              <a:xfrm>
                <a:off x="5976209" y="4535589"/>
                <a:ext cx="370569" cy="402087"/>
              </a:xfrm>
              <a:prstGeom prst="ellipse">
                <a:avLst/>
              </a:prstGeom>
              <a:solidFill>
                <a:schemeClr val="bg1"/>
              </a:solidFill>
              <a:ln w="12700" algn="ctr">
                <a:solidFill>
                  <a:schemeClr val="bg1"/>
                </a:solidFill>
                <a:round/>
                <a:headEnd/>
                <a:tailEnd/>
              </a:ln>
            </p:spPr>
            <p:txBody>
              <a:bodyPr wrap="none" lIns="0" r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sv-SE" altLang="en-US"/>
              </a:p>
            </p:txBody>
          </p:sp>
          <p:sp>
            <p:nvSpPr>
              <p:cNvPr id="206" name="Text Box 78">
                <a:extLst>
                  <a:ext uri="{FF2B5EF4-FFF2-40B4-BE49-F238E27FC236}">
                    <a16:creationId xmlns="" xmlns:a16="http://schemas.microsoft.com/office/drawing/2014/main" id="{E4604CC8-F791-4EBF-988A-615CC9116C2B}"/>
                  </a:ext>
                </a:extLst>
              </p:cNvPr>
              <p:cNvSpPr txBox="1">
                <a:spLocks noChangeAspect="1" noChangeArrowheads="1"/>
              </p:cNvSpPr>
              <p:nvPr/>
            </p:nvSpPr>
            <p:spPr bwMode="auto">
              <a:xfrm>
                <a:off x="5988842" y="4848198"/>
                <a:ext cx="344250" cy="25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lnSpc>
                    <a:spcPct val="80000"/>
                  </a:lnSpc>
                </a:pPr>
                <a:r>
                  <a:rPr lang="en-US" altLang="en-US" sz="1000" dirty="0">
                    <a:solidFill>
                      <a:srgbClr val="F08A00"/>
                    </a:solidFill>
                    <a:ea typeface="MS PGothic" panose="020B0600070205080204" pitchFamily="34" charset="-128"/>
                    <a:cs typeface="MS PGothic" panose="020B0600070205080204" pitchFamily="34" charset="-128"/>
                  </a:rPr>
                  <a:t>SDN</a:t>
                </a:r>
              </a:p>
            </p:txBody>
          </p:sp>
          <p:sp>
            <p:nvSpPr>
              <p:cNvPr id="207" name="Rectangle 79">
                <a:extLst>
                  <a:ext uri="{FF2B5EF4-FFF2-40B4-BE49-F238E27FC236}">
                    <a16:creationId xmlns="" xmlns:a16="http://schemas.microsoft.com/office/drawing/2014/main" id="{77B0D050-FC22-4825-A01C-EEFF1E6BBEBF}"/>
                  </a:ext>
                </a:extLst>
              </p:cNvPr>
              <p:cNvSpPr>
                <a:spLocks noChangeAspect="1" noChangeArrowheads="1"/>
              </p:cNvSpPr>
              <p:nvPr/>
            </p:nvSpPr>
            <p:spPr bwMode="auto">
              <a:xfrm>
                <a:off x="5970945" y="4527661"/>
                <a:ext cx="382149" cy="58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72000" rIns="7200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sv-SE" altLang="en-US"/>
              </a:p>
            </p:txBody>
          </p:sp>
          <p:sp>
            <p:nvSpPr>
              <p:cNvPr id="208" name="Freeform 11">
                <a:extLst>
                  <a:ext uri="{FF2B5EF4-FFF2-40B4-BE49-F238E27FC236}">
                    <a16:creationId xmlns="" xmlns:a16="http://schemas.microsoft.com/office/drawing/2014/main" id="{35719A93-F2AA-447F-857E-AF6B91D7C00D}"/>
                  </a:ext>
                </a:extLst>
              </p:cNvPr>
              <p:cNvSpPr>
                <a:spLocks noChangeAspect="1" noEditPoints="1"/>
              </p:cNvSpPr>
              <p:nvPr/>
            </p:nvSpPr>
            <p:spPr bwMode="auto">
              <a:xfrm>
                <a:off x="5970945" y="4527661"/>
                <a:ext cx="382149" cy="588972"/>
              </a:xfrm>
              <a:custGeom>
                <a:avLst/>
                <a:gdLst>
                  <a:gd name="T0" fmla="*/ 562511 w 410"/>
                  <a:gd name="T1" fmla="*/ 324212 h 589"/>
                  <a:gd name="T2" fmla="*/ 528247 w 410"/>
                  <a:gd name="T3" fmla="*/ 783857 h 589"/>
                  <a:gd name="T4" fmla="*/ 22842 w 410"/>
                  <a:gd name="T5" fmla="*/ 751025 h 589"/>
                  <a:gd name="T6" fmla="*/ 292678 w 410"/>
                  <a:gd name="T7" fmla="*/ 21887 h 589"/>
                  <a:gd name="T8" fmla="*/ 573934 w 410"/>
                  <a:gd name="T9" fmla="*/ 291382 h 589"/>
                  <a:gd name="T10" fmla="*/ 585354 w 410"/>
                  <a:gd name="T11" fmla="*/ 280437 h 589"/>
                  <a:gd name="T12" fmla="*/ 0 w 410"/>
                  <a:gd name="T13" fmla="*/ 280437 h 589"/>
                  <a:gd name="T14" fmla="*/ 57108 w 410"/>
                  <a:gd name="T15" fmla="*/ 805745 h 589"/>
                  <a:gd name="T16" fmla="*/ 585354 w 410"/>
                  <a:gd name="T17" fmla="*/ 751025 h 589"/>
                  <a:gd name="T18" fmla="*/ 573934 w 410"/>
                  <a:gd name="T19" fmla="*/ 313269 h 589"/>
                  <a:gd name="T20" fmla="*/ 449724 w 410"/>
                  <a:gd name="T21" fmla="*/ 198358 h 589"/>
                  <a:gd name="T22" fmla="*/ 452579 w 410"/>
                  <a:gd name="T23" fmla="*/ 119015 h 589"/>
                  <a:gd name="T24" fmla="*/ 441158 w 410"/>
                  <a:gd name="T25" fmla="*/ 108072 h 589"/>
                  <a:gd name="T26" fmla="*/ 355497 w 410"/>
                  <a:gd name="T27" fmla="*/ 119015 h 589"/>
                  <a:gd name="T28" fmla="*/ 414032 w 410"/>
                  <a:gd name="T29" fmla="*/ 129958 h 589"/>
                  <a:gd name="T30" fmla="*/ 171324 w 410"/>
                  <a:gd name="T31" fmla="*/ 129958 h 589"/>
                  <a:gd name="T32" fmla="*/ 229859 w 410"/>
                  <a:gd name="T33" fmla="*/ 119015 h 589"/>
                  <a:gd name="T34" fmla="*/ 144197 w 410"/>
                  <a:gd name="T35" fmla="*/ 108072 h 589"/>
                  <a:gd name="T36" fmla="*/ 132776 w 410"/>
                  <a:gd name="T37" fmla="*/ 119015 h 589"/>
                  <a:gd name="T38" fmla="*/ 144197 w 410"/>
                  <a:gd name="T39" fmla="*/ 201094 h 589"/>
                  <a:gd name="T40" fmla="*/ 155619 w 410"/>
                  <a:gd name="T41" fmla="*/ 146375 h 589"/>
                  <a:gd name="T42" fmla="*/ 155619 w 410"/>
                  <a:gd name="T43" fmla="*/ 377564 h 589"/>
                  <a:gd name="T44" fmla="*/ 144197 w 410"/>
                  <a:gd name="T45" fmla="*/ 321478 h 589"/>
                  <a:gd name="T46" fmla="*/ 132776 w 410"/>
                  <a:gd name="T47" fmla="*/ 403557 h 589"/>
                  <a:gd name="T48" fmla="*/ 144197 w 410"/>
                  <a:gd name="T49" fmla="*/ 414501 h 589"/>
                  <a:gd name="T50" fmla="*/ 229859 w 410"/>
                  <a:gd name="T51" fmla="*/ 403557 h 589"/>
                  <a:gd name="T52" fmla="*/ 171324 w 410"/>
                  <a:gd name="T53" fmla="*/ 392612 h 589"/>
                  <a:gd name="T54" fmla="*/ 414032 w 410"/>
                  <a:gd name="T55" fmla="*/ 392612 h 589"/>
                  <a:gd name="T56" fmla="*/ 355497 w 410"/>
                  <a:gd name="T57" fmla="*/ 403557 h 589"/>
                  <a:gd name="T58" fmla="*/ 441158 w 410"/>
                  <a:gd name="T59" fmla="*/ 414501 h 589"/>
                  <a:gd name="T60" fmla="*/ 452579 w 410"/>
                  <a:gd name="T61" fmla="*/ 403557 h 589"/>
                  <a:gd name="T62" fmla="*/ 441158 w 410"/>
                  <a:gd name="T63" fmla="*/ 321478 h 589"/>
                  <a:gd name="T64" fmla="*/ 429735 w 410"/>
                  <a:gd name="T65" fmla="*/ 377564 h 589"/>
                  <a:gd name="T66" fmla="*/ 429735 w 410"/>
                  <a:gd name="T67" fmla="*/ 146375 h 589"/>
                  <a:gd name="T68" fmla="*/ 441158 w 410"/>
                  <a:gd name="T69" fmla="*/ 201094 h 5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0"/>
                  <a:gd name="T106" fmla="*/ 0 h 589"/>
                  <a:gd name="T107" fmla="*/ 410 w 410"/>
                  <a:gd name="T108" fmla="*/ 589 h 5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0" h="589">
                    <a:moveTo>
                      <a:pt x="402" y="229"/>
                    </a:moveTo>
                    <a:cubicBezTo>
                      <a:pt x="397" y="229"/>
                      <a:pt x="394" y="233"/>
                      <a:pt x="394" y="237"/>
                    </a:cubicBezTo>
                    <a:cubicBezTo>
                      <a:pt x="394" y="549"/>
                      <a:pt x="394" y="549"/>
                      <a:pt x="394" y="549"/>
                    </a:cubicBezTo>
                    <a:cubicBezTo>
                      <a:pt x="394" y="563"/>
                      <a:pt x="383" y="573"/>
                      <a:pt x="370" y="573"/>
                    </a:cubicBezTo>
                    <a:cubicBezTo>
                      <a:pt x="40" y="573"/>
                      <a:pt x="40" y="573"/>
                      <a:pt x="40" y="573"/>
                    </a:cubicBezTo>
                    <a:cubicBezTo>
                      <a:pt x="27" y="573"/>
                      <a:pt x="17" y="563"/>
                      <a:pt x="16" y="549"/>
                    </a:cubicBezTo>
                    <a:cubicBezTo>
                      <a:pt x="16" y="205"/>
                      <a:pt x="16" y="205"/>
                      <a:pt x="16" y="205"/>
                    </a:cubicBezTo>
                    <a:cubicBezTo>
                      <a:pt x="17" y="101"/>
                      <a:pt x="101" y="16"/>
                      <a:pt x="205" y="16"/>
                    </a:cubicBezTo>
                    <a:cubicBezTo>
                      <a:pt x="309" y="16"/>
                      <a:pt x="394" y="101"/>
                      <a:pt x="394" y="205"/>
                    </a:cubicBezTo>
                    <a:cubicBezTo>
                      <a:pt x="394" y="209"/>
                      <a:pt x="397" y="213"/>
                      <a:pt x="402" y="213"/>
                    </a:cubicBezTo>
                    <a:cubicBezTo>
                      <a:pt x="406" y="213"/>
                      <a:pt x="410" y="209"/>
                      <a:pt x="410" y="205"/>
                    </a:cubicBezTo>
                    <a:cubicBezTo>
                      <a:pt x="410" y="205"/>
                      <a:pt x="410" y="205"/>
                      <a:pt x="410" y="205"/>
                    </a:cubicBezTo>
                    <a:cubicBezTo>
                      <a:pt x="410" y="92"/>
                      <a:pt x="318" y="0"/>
                      <a:pt x="205" y="0"/>
                    </a:cubicBezTo>
                    <a:cubicBezTo>
                      <a:pt x="92" y="0"/>
                      <a:pt x="0" y="92"/>
                      <a:pt x="0" y="205"/>
                    </a:cubicBezTo>
                    <a:cubicBezTo>
                      <a:pt x="0" y="549"/>
                      <a:pt x="0" y="549"/>
                      <a:pt x="0" y="549"/>
                    </a:cubicBezTo>
                    <a:cubicBezTo>
                      <a:pt x="0" y="571"/>
                      <a:pt x="18" y="589"/>
                      <a:pt x="40" y="589"/>
                    </a:cubicBezTo>
                    <a:cubicBezTo>
                      <a:pt x="370" y="589"/>
                      <a:pt x="370" y="589"/>
                      <a:pt x="370" y="589"/>
                    </a:cubicBezTo>
                    <a:cubicBezTo>
                      <a:pt x="392" y="589"/>
                      <a:pt x="410" y="571"/>
                      <a:pt x="410" y="549"/>
                    </a:cubicBezTo>
                    <a:cubicBezTo>
                      <a:pt x="410" y="237"/>
                      <a:pt x="410" y="237"/>
                      <a:pt x="410" y="237"/>
                    </a:cubicBezTo>
                    <a:cubicBezTo>
                      <a:pt x="410" y="233"/>
                      <a:pt x="406" y="229"/>
                      <a:pt x="402" y="229"/>
                    </a:cubicBezTo>
                    <a:moveTo>
                      <a:pt x="309" y="147"/>
                    </a:moveTo>
                    <a:cubicBezTo>
                      <a:pt x="311" y="147"/>
                      <a:pt x="313" y="146"/>
                      <a:pt x="315" y="145"/>
                    </a:cubicBezTo>
                    <a:cubicBezTo>
                      <a:pt x="316" y="143"/>
                      <a:pt x="317" y="141"/>
                      <a:pt x="317" y="139"/>
                    </a:cubicBezTo>
                    <a:cubicBezTo>
                      <a:pt x="317" y="87"/>
                      <a:pt x="317" y="87"/>
                      <a:pt x="317" y="87"/>
                    </a:cubicBezTo>
                    <a:cubicBezTo>
                      <a:pt x="317" y="85"/>
                      <a:pt x="316" y="83"/>
                      <a:pt x="315" y="82"/>
                    </a:cubicBezTo>
                    <a:cubicBezTo>
                      <a:pt x="313" y="80"/>
                      <a:pt x="311" y="79"/>
                      <a:pt x="309" y="79"/>
                    </a:cubicBezTo>
                    <a:cubicBezTo>
                      <a:pt x="257" y="79"/>
                      <a:pt x="257" y="79"/>
                      <a:pt x="257" y="79"/>
                    </a:cubicBezTo>
                    <a:cubicBezTo>
                      <a:pt x="253" y="79"/>
                      <a:pt x="249" y="83"/>
                      <a:pt x="249" y="87"/>
                    </a:cubicBezTo>
                    <a:cubicBezTo>
                      <a:pt x="249" y="92"/>
                      <a:pt x="253" y="95"/>
                      <a:pt x="257" y="95"/>
                    </a:cubicBezTo>
                    <a:cubicBezTo>
                      <a:pt x="290" y="95"/>
                      <a:pt x="290" y="95"/>
                      <a:pt x="290" y="95"/>
                    </a:cubicBezTo>
                    <a:cubicBezTo>
                      <a:pt x="205" y="180"/>
                      <a:pt x="205" y="180"/>
                      <a:pt x="205" y="180"/>
                    </a:cubicBezTo>
                    <a:cubicBezTo>
                      <a:pt x="120" y="95"/>
                      <a:pt x="120" y="95"/>
                      <a:pt x="120" y="95"/>
                    </a:cubicBezTo>
                    <a:cubicBezTo>
                      <a:pt x="153" y="95"/>
                      <a:pt x="153" y="95"/>
                      <a:pt x="153" y="95"/>
                    </a:cubicBezTo>
                    <a:cubicBezTo>
                      <a:pt x="158" y="95"/>
                      <a:pt x="161" y="92"/>
                      <a:pt x="161" y="87"/>
                    </a:cubicBezTo>
                    <a:cubicBezTo>
                      <a:pt x="161" y="83"/>
                      <a:pt x="158" y="79"/>
                      <a:pt x="153" y="79"/>
                    </a:cubicBezTo>
                    <a:cubicBezTo>
                      <a:pt x="101" y="79"/>
                      <a:pt x="101" y="79"/>
                      <a:pt x="101" y="79"/>
                    </a:cubicBezTo>
                    <a:cubicBezTo>
                      <a:pt x="99" y="79"/>
                      <a:pt x="97" y="80"/>
                      <a:pt x="96" y="82"/>
                    </a:cubicBezTo>
                    <a:cubicBezTo>
                      <a:pt x="94" y="83"/>
                      <a:pt x="93" y="85"/>
                      <a:pt x="93" y="87"/>
                    </a:cubicBezTo>
                    <a:cubicBezTo>
                      <a:pt x="93" y="139"/>
                      <a:pt x="93" y="139"/>
                      <a:pt x="93" y="139"/>
                    </a:cubicBezTo>
                    <a:cubicBezTo>
                      <a:pt x="93" y="144"/>
                      <a:pt x="97" y="147"/>
                      <a:pt x="101" y="147"/>
                    </a:cubicBezTo>
                    <a:cubicBezTo>
                      <a:pt x="106" y="147"/>
                      <a:pt x="109" y="144"/>
                      <a:pt x="109" y="139"/>
                    </a:cubicBezTo>
                    <a:cubicBezTo>
                      <a:pt x="109" y="107"/>
                      <a:pt x="109" y="107"/>
                      <a:pt x="109" y="107"/>
                    </a:cubicBezTo>
                    <a:cubicBezTo>
                      <a:pt x="194" y="191"/>
                      <a:pt x="194" y="191"/>
                      <a:pt x="194" y="191"/>
                    </a:cubicBezTo>
                    <a:cubicBezTo>
                      <a:pt x="109" y="276"/>
                      <a:pt x="109" y="276"/>
                      <a:pt x="109" y="276"/>
                    </a:cubicBezTo>
                    <a:cubicBezTo>
                      <a:pt x="109" y="243"/>
                      <a:pt x="109" y="243"/>
                      <a:pt x="109" y="243"/>
                    </a:cubicBezTo>
                    <a:cubicBezTo>
                      <a:pt x="109" y="239"/>
                      <a:pt x="106" y="235"/>
                      <a:pt x="101" y="235"/>
                    </a:cubicBezTo>
                    <a:cubicBezTo>
                      <a:pt x="97" y="235"/>
                      <a:pt x="93" y="239"/>
                      <a:pt x="93" y="243"/>
                    </a:cubicBezTo>
                    <a:cubicBezTo>
                      <a:pt x="93" y="295"/>
                      <a:pt x="93" y="295"/>
                      <a:pt x="93" y="295"/>
                    </a:cubicBezTo>
                    <a:cubicBezTo>
                      <a:pt x="93" y="297"/>
                      <a:pt x="94" y="299"/>
                      <a:pt x="96" y="301"/>
                    </a:cubicBezTo>
                    <a:cubicBezTo>
                      <a:pt x="97" y="302"/>
                      <a:pt x="99" y="303"/>
                      <a:pt x="101" y="303"/>
                    </a:cubicBezTo>
                    <a:cubicBezTo>
                      <a:pt x="153" y="303"/>
                      <a:pt x="153" y="303"/>
                      <a:pt x="153" y="303"/>
                    </a:cubicBezTo>
                    <a:cubicBezTo>
                      <a:pt x="158" y="303"/>
                      <a:pt x="161" y="300"/>
                      <a:pt x="161" y="295"/>
                    </a:cubicBezTo>
                    <a:cubicBezTo>
                      <a:pt x="161" y="291"/>
                      <a:pt x="158" y="287"/>
                      <a:pt x="153" y="287"/>
                    </a:cubicBezTo>
                    <a:cubicBezTo>
                      <a:pt x="120" y="287"/>
                      <a:pt x="120" y="287"/>
                      <a:pt x="120" y="287"/>
                    </a:cubicBezTo>
                    <a:cubicBezTo>
                      <a:pt x="205" y="202"/>
                      <a:pt x="205" y="202"/>
                      <a:pt x="205" y="202"/>
                    </a:cubicBezTo>
                    <a:cubicBezTo>
                      <a:pt x="290" y="287"/>
                      <a:pt x="290" y="287"/>
                      <a:pt x="290" y="287"/>
                    </a:cubicBezTo>
                    <a:cubicBezTo>
                      <a:pt x="257" y="287"/>
                      <a:pt x="257" y="287"/>
                      <a:pt x="257" y="287"/>
                    </a:cubicBezTo>
                    <a:cubicBezTo>
                      <a:pt x="253" y="287"/>
                      <a:pt x="249" y="291"/>
                      <a:pt x="249" y="295"/>
                    </a:cubicBezTo>
                    <a:cubicBezTo>
                      <a:pt x="249" y="300"/>
                      <a:pt x="253" y="303"/>
                      <a:pt x="257" y="303"/>
                    </a:cubicBezTo>
                    <a:cubicBezTo>
                      <a:pt x="309" y="303"/>
                      <a:pt x="309" y="303"/>
                      <a:pt x="309" y="303"/>
                    </a:cubicBezTo>
                    <a:cubicBezTo>
                      <a:pt x="311" y="303"/>
                      <a:pt x="313" y="302"/>
                      <a:pt x="315" y="301"/>
                    </a:cubicBezTo>
                    <a:cubicBezTo>
                      <a:pt x="316" y="299"/>
                      <a:pt x="317" y="297"/>
                      <a:pt x="317" y="295"/>
                    </a:cubicBezTo>
                    <a:cubicBezTo>
                      <a:pt x="317" y="243"/>
                      <a:pt x="317" y="243"/>
                      <a:pt x="317" y="243"/>
                    </a:cubicBezTo>
                    <a:cubicBezTo>
                      <a:pt x="317" y="239"/>
                      <a:pt x="313" y="235"/>
                      <a:pt x="309" y="235"/>
                    </a:cubicBezTo>
                    <a:cubicBezTo>
                      <a:pt x="305" y="235"/>
                      <a:pt x="301" y="239"/>
                      <a:pt x="301" y="243"/>
                    </a:cubicBezTo>
                    <a:cubicBezTo>
                      <a:pt x="301" y="276"/>
                      <a:pt x="301" y="276"/>
                      <a:pt x="301" y="276"/>
                    </a:cubicBezTo>
                    <a:cubicBezTo>
                      <a:pt x="216" y="191"/>
                      <a:pt x="216" y="191"/>
                      <a:pt x="216" y="191"/>
                    </a:cubicBezTo>
                    <a:cubicBezTo>
                      <a:pt x="301" y="107"/>
                      <a:pt x="301" y="107"/>
                      <a:pt x="301" y="107"/>
                    </a:cubicBezTo>
                    <a:cubicBezTo>
                      <a:pt x="301" y="139"/>
                      <a:pt x="301" y="139"/>
                      <a:pt x="301" y="139"/>
                    </a:cubicBezTo>
                    <a:cubicBezTo>
                      <a:pt x="301" y="144"/>
                      <a:pt x="305" y="147"/>
                      <a:pt x="309" y="147"/>
                    </a:cubicBezTo>
                  </a:path>
                </a:pathLst>
              </a:custGeom>
              <a:solidFill>
                <a:srgbClr val="F08A00"/>
              </a:solidFill>
              <a:ln>
                <a:noFill/>
              </a:ln>
              <a:extLst/>
            </p:spPr>
            <p:txBody>
              <a:bodyPr tIns="1080000" anchor="ctr"/>
              <a:lstStyle/>
              <a:p>
                <a:endParaRPr lang="en-US"/>
              </a:p>
            </p:txBody>
          </p:sp>
        </p:grpSp>
        <p:cxnSp>
          <p:nvCxnSpPr>
            <p:cNvPr id="155" name="Straight Connector 154">
              <a:extLst>
                <a:ext uri="{FF2B5EF4-FFF2-40B4-BE49-F238E27FC236}">
                  <a16:creationId xmlns="" xmlns:a16="http://schemas.microsoft.com/office/drawing/2014/main" id="{76055D9C-228C-4F1F-8B48-B166416B5C31}"/>
                </a:ext>
              </a:extLst>
            </p:cNvPr>
            <p:cNvCxnSpPr>
              <a:stCxn id="194" idx="2"/>
              <a:endCxn id="200" idx="0"/>
            </p:cNvCxnSpPr>
            <p:nvPr/>
          </p:nvCxnSpPr>
          <p:spPr bwMode="auto">
            <a:xfrm>
              <a:off x="1096918" y="4211942"/>
              <a:ext cx="263978" cy="85599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56" name="Straight Connector 155">
              <a:extLst>
                <a:ext uri="{FF2B5EF4-FFF2-40B4-BE49-F238E27FC236}">
                  <a16:creationId xmlns="" xmlns:a16="http://schemas.microsoft.com/office/drawing/2014/main" id="{E6813E16-CB0F-4A8D-A33C-90D586F5AE17}"/>
                </a:ext>
              </a:extLst>
            </p:cNvPr>
            <p:cNvCxnSpPr>
              <a:stCxn id="200" idx="7"/>
              <a:endCxn id="191" idx="2"/>
            </p:cNvCxnSpPr>
            <p:nvPr/>
          </p:nvCxnSpPr>
          <p:spPr bwMode="auto">
            <a:xfrm flipV="1">
              <a:off x="1465485" y="4221228"/>
              <a:ext cx="576340" cy="890196"/>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57" name="Freeform 12">
              <a:extLst>
                <a:ext uri="{FF2B5EF4-FFF2-40B4-BE49-F238E27FC236}">
                  <a16:creationId xmlns="" xmlns:a16="http://schemas.microsoft.com/office/drawing/2014/main" id="{DA8883C8-FDEB-4535-934C-9D6325D2A253}"/>
                </a:ext>
              </a:extLst>
            </p:cNvPr>
            <p:cNvSpPr>
              <a:spLocks noChangeAspect="1"/>
            </p:cNvSpPr>
            <p:nvPr/>
          </p:nvSpPr>
          <p:spPr bwMode="auto">
            <a:xfrm>
              <a:off x="626297" y="2996009"/>
              <a:ext cx="1758420" cy="626437"/>
            </a:xfrm>
            <a:custGeom>
              <a:avLst/>
              <a:gdLst>
                <a:gd name="T0" fmla="*/ 2147483647 w 1175"/>
                <a:gd name="T1" fmla="*/ 2147483647 h 895"/>
                <a:gd name="T2" fmla="*/ 2147483647 w 1175"/>
                <a:gd name="T3" fmla="*/ 2147483647 h 895"/>
                <a:gd name="T4" fmla="*/ 0 w 1175"/>
                <a:gd name="T5" fmla="*/ 2147483647 h 895"/>
                <a:gd name="T6" fmla="*/ 2147483647 w 1175"/>
                <a:gd name="T7" fmla="*/ 2147483647 h 895"/>
                <a:gd name="T8" fmla="*/ 2147483647 w 1175"/>
                <a:gd name="T9" fmla="*/ 2147483647 h 895"/>
                <a:gd name="T10" fmla="*/ 2147483647 w 1175"/>
                <a:gd name="T11" fmla="*/ 0 h 895"/>
                <a:gd name="T12" fmla="*/ 2147483647 w 1175"/>
                <a:gd name="T13" fmla="*/ 2147483647 h 895"/>
                <a:gd name="T14" fmla="*/ 2147483647 w 1175"/>
                <a:gd name="T15" fmla="*/ 2147483647 h 895"/>
                <a:gd name="T16" fmla="*/ 2147483647 w 1175"/>
                <a:gd name="T17" fmla="*/ 2147483647 h 895"/>
                <a:gd name="T18" fmla="*/ 2147483647 w 1175"/>
                <a:gd name="T19" fmla="*/ 2147483647 h 895"/>
                <a:gd name="T20" fmla="*/ 2147483647 w 1175"/>
                <a:gd name="T21" fmla="*/ 2147483647 h 895"/>
                <a:gd name="T22" fmla="*/ 2147483647 w 1175"/>
                <a:gd name="T23" fmla="*/ 2147483647 h 895"/>
                <a:gd name="T24" fmla="*/ 2147483647 w 1175"/>
                <a:gd name="T25" fmla="*/ 2147483647 h 895"/>
                <a:gd name="T26" fmla="*/ 2147483647 w 1175"/>
                <a:gd name="T27" fmla="*/ 2147483647 h 895"/>
                <a:gd name="T28" fmla="*/ 2147483647 w 1175"/>
                <a:gd name="T29" fmla="*/ 2147483647 h 895"/>
                <a:gd name="T30" fmla="*/ 2147483647 w 1175"/>
                <a:gd name="T31" fmla="*/ 2147483647 h 895"/>
                <a:gd name="T32" fmla="*/ 2147483647 w 1175"/>
                <a:gd name="T33" fmla="*/ 2147483647 h 895"/>
                <a:gd name="T34" fmla="*/ 2147483647 w 1175"/>
                <a:gd name="T35" fmla="*/ 2147483647 h 895"/>
                <a:gd name="T36" fmla="*/ 2147483647 w 1175"/>
                <a:gd name="T37" fmla="*/ 2147483647 h 895"/>
                <a:gd name="T38" fmla="*/ 2147483647 w 1175"/>
                <a:gd name="T39" fmla="*/ 2147483647 h 895"/>
                <a:gd name="T40" fmla="*/ 2147483647 w 1175"/>
                <a:gd name="T41" fmla="*/ 2147483647 h 895"/>
                <a:gd name="T42" fmla="*/ 2147483647 w 1175"/>
                <a:gd name="T43" fmla="*/ 2147483647 h 895"/>
                <a:gd name="T44" fmla="*/ 2147483647 w 1175"/>
                <a:gd name="T45" fmla="*/ 2147483647 h 895"/>
                <a:gd name="T46" fmla="*/ 2147483647 w 1175"/>
                <a:gd name="T47" fmla="*/ 2147483647 h 895"/>
                <a:gd name="T48" fmla="*/ 2147483647 w 1175"/>
                <a:gd name="T49" fmla="*/ 2147483647 h 895"/>
                <a:gd name="T50" fmla="*/ 2147483647 w 1175"/>
                <a:gd name="T51" fmla="*/ 2147483647 h 895"/>
                <a:gd name="T52" fmla="*/ 2147483647 w 1175"/>
                <a:gd name="T53" fmla="*/ 2147483647 h 895"/>
                <a:gd name="T54" fmla="*/ 2147483647 w 1175"/>
                <a:gd name="T55" fmla="*/ 2147483647 h 895"/>
                <a:gd name="T56" fmla="*/ 2147483647 w 1175"/>
                <a:gd name="T57" fmla="*/ 2147483647 h 895"/>
                <a:gd name="T58" fmla="*/ 2147483647 w 1175"/>
                <a:gd name="T59" fmla="*/ 2147483647 h 895"/>
                <a:gd name="T60" fmla="*/ 2147483647 w 1175"/>
                <a:gd name="T61" fmla="*/ 2147483647 h 895"/>
                <a:gd name="T62" fmla="*/ 2147483647 w 1175"/>
                <a:gd name="T63" fmla="*/ 2147483647 h 895"/>
                <a:gd name="T64" fmla="*/ 2147483647 w 1175"/>
                <a:gd name="T65" fmla="*/ 2147483647 h 895"/>
                <a:gd name="T66" fmla="*/ 2147483647 w 1175"/>
                <a:gd name="T67" fmla="*/ 2147483647 h 895"/>
                <a:gd name="T68" fmla="*/ 2147483647 w 1175"/>
                <a:gd name="T69" fmla="*/ 2147483647 h 895"/>
                <a:gd name="T70" fmla="*/ 2147483647 w 1175"/>
                <a:gd name="T71" fmla="*/ 2147483647 h 895"/>
                <a:gd name="T72" fmla="*/ 2147483647 w 1175"/>
                <a:gd name="T73" fmla="*/ 2147483647 h 895"/>
                <a:gd name="T74" fmla="*/ 2147483647 w 1175"/>
                <a:gd name="T75" fmla="*/ 2147483647 h 895"/>
                <a:gd name="T76" fmla="*/ 2147483647 w 1175"/>
                <a:gd name="T77" fmla="*/ 2147483647 h 895"/>
                <a:gd name="T78" fmla="*/ 2147483647 w 1175"/>
                <a:gd name="T79" fmla="*/ 2147483647 h 895"/>
                <a:gd name="T80" fmla="*/ 2147483647 w 1175"/>
                <a:gd name="T81" fmla="*/ 2147483647 h 895"/>
                <a:gd name="T82" fmla="*/ 2147483647 w 1175"/>
                <a:gd name="T83" fmla="*/ 2147483647 h 895"/>
                <a:gd name="T84" fmla="*/ 2147483647 w 1175"/>
                <a:gd name="T85" fmla="*/ 2147483647 h 895"/>
                <a:gd name="T86" fmla="*/ 2147483647 w 1175"/>
                <a:gd name="T87" fmla="*/ 2147483647 h 8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75"/>
                <a:gd name="T133" fmla="*/ 0 h 895"/>
                <a:gd name="T134" fmla="*/ 1175 w 1175"/>
                <a:gd name="T135" fmla="*/ 895 h 89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75" h="895">
                  <a:moveTo>
                    <a:pt x="249" y="789"/>
                  </a:moveTo>
                  <a:cubicBezTo>
                    <a:pt x="233" y="795"/>
                    <a:pt x="216" y="798"/>
                    <a:pt x="198" y="798"/>
                  </a:cubicBezTo>
                  <a:cubicBezTo>
                    <a:pt x="198" y="798"/>
                    <a:pt x="198" y="798"/>
                    <a:pt x="198" y="798"/>
                  </a:cubicBezTo>
                  <a:cubicBezTo>
                    <a:pt x="117" y="798"/>
                    <a:pt x="51" y="733"/>
                    <a:pt x="51" y="651"/>
                  </a:cubicBezTo>
                  <a:cubicBezTo>
                    <a:pt x="51" y="651"/>
                    <a:pt x="51" y="651"/>
                    <a:pt x="51" y="651"/>
                  </a:cubicBezTo>
                  <a:cubicBezTo>
                    <a:pt x="51" y="634"/>
                    <a:pt x="54" y="618"/>
                    <a:pt x="59" y="603"/>
                  </a:cubicBezTo>
                  <a:cubicBezTo>
                    <a:pt x="59" y="603"/>
                    <a:pt x="59" y="603"/>
                    <a:pt x="59" y="603"/>
                  </a:cubicBezTo>
                  <a:cubicBezTo>
                    <a:pt x="23" y="567"/>
                    <a:pt x="0" y="516"/>
                    <a:pt x="0" y="461"/>
                  </a:cubicBezTo>
                  <a:cubicBezTo>
                    <a:pt x="0" y="461"/>
                    <a:pt x="0" y="461"/>
                    <a:pt x="0" y="461"/>
                  </a:cubicBezTo>
                  <a:cubicBezTo>
                    <a:pt x="0" y="356"/>
                    <a:pt x="81" y="270"/>
                    <a:pt x="185" y="263"/>
                  </a:cubicBezTo>
                  <a:cubicBezTo>
                    <a:pt x="185" y="263"/>
                    <a:pt x="185" y="263"/>
                    <a:pt x="185" y="263"/>
                  </a:cubicBezTo>
                  <a:cubicBezTo>
                    <a:pt x="184" y="257"/>
                    <a:pt x="184" y="250"/>
                    <a:pt x="184" y="244"/>
                  </a:cubicBezTo>
                  <a:cubicBezTo>
                    <a:pt x="184" y="244"/>
                    <a:pt x="184" y="244"/>
                    <a:pt x="184" y="244"/>
                  </a:cubicBezTo>
                  <a:cubicBezTo>
                    <a:pt x="184" y="162"/>
                    <a:pt x="250" y="95"/>
                    <a:pt x="332" y="95"/>
                  </a:cubicBezTo>
                  <a:cubicBezTo>
                    <a:pt x="332" y="95"/>
                    <a:pt x="332" y="95"/>
                    <a:pt x="332" y="95"/>
                  </a:cubicBezTo>
                  <a:cubicBezTo>
                    <a:pt x="367" y="95"/>
                    <a:pt x="399" y="107"/>
                    <a:pt x="424" y="128"/>
                  </a:cubicBezTo>
                  <a:cubicBezTo>
                    <a:pt x="424" y="128"/>
                    <a:pt x="424" y="128"/>
                    <a:pt x="424" y="128"/>
                  </a:cubicBezTo>
                  <a:cubicBezTo>
                    <a:pt x="461" y="52"/>
                    <a:pt x="538" y="0"/>
                    <a:pt x="627" y="0"/>
                  </a:cubicBezTo>
                  <a:cubicBezTo>
                    <a:pt x="627" y="0"/>
                    <a:pt x="627" y="0"/>
                    <a:pt x="627" y="0"/>
                  </a:cubicBezTo>
                  <a:cubicBezTo>
                    <a:pt x="731" y="0"/>
                    <a:pt x="818" y="70"/>
                    <a:pt x="844" y="166"/>
                  </a:cubicBezTo>
                  <a:cubicBezTo>
                    <a:pt x="844" y="166"/>
                    <a:pt x="844" y="166"/>
                    <a:pt x="844" y="166"/>
                  </a:cubicBezTo>
                  <a:cubicBezTo>
                    <a:pt x="852" y="165"/>
                    <a:pt x="860" y="164"/>
                    <a:pt x="868" y="164"/>
                  </a:cubicBezTo>
                  <a:cubicBezTo>
                    <a:pt x="868" y="164"/>
                    <a:pt x="868" y="164"/>
                    <a:pt x="868" y="164"/>
                  </a:cubicBezTo>
                  <a:cubicBezTo>
                    <a:pt x="900" y="164"/>
                    <a:pt x="940" y="171"/>
                    <a:pt x="980" y="201"/>
                  </a:cubicBezTo>
                  <a:cubicBezTo>
                    <a:pt x="980" y="201"/>
                    <a:pt x="980" y="201"/>
                    <a:pt x="980" y="201"/>
                  </a:cubicBezTo>
                  <a:cubicBezTo>
                    <a:pt x="980" y="201"/>
                    <a:pt x="980" y="201"/>
                    <a:pt x="980" y="201"/>
                  </a:cubicBezTo>
                  <a:cubicBezTo>
                    <a:pt x="983" y="204"/>
                    <a:pt x="984" y="209"/>
                    <a:pt x="981" y="212"/>
                  </a:cubicBezTo>
                  <a:cubicBezTo>
                    <a:pt x="981" y="212"/>
                    <a:pt x="981" y="212"/>
                    <a:pt x="981" y="212"/>
                  </a:cubicBezTo>
                  <a:cubicBezTo>
                    <a:pt x="978" y="216"/>
                    <a:pt x="973" y="217"/>
                    <a:pt x="970" y="214"/>
                  </a:cubicBezTo>
                  <a:cubicBezTo>
                    <a:pt x="970" y="214"/>
                    <a:pt x="970" y="214"/>
                    <a:pt x="970" y="214"/>
                  </a:cubicBezTo>
                  <a:cubicBezTo>
                    <a:pt x="933" y="186"/>
                    <a:pt x="898" y="180"/>
                    <a:pt x="868" y="180"/>
                  </a:cubicBezTo>
                  <a:cubicBezTo>
                    <a:pt x="868" y="180"/>
                    <a:pt x="868" y="180"/>
                    <a:pt x="868" y="180"/>
                  </a:cubicBezTo>
                  <a:cubicBezTo>
                    <a:pt x="858" y="180"/>
                    <a:pt x="849" y="181"/>
                    <a:pt x="840" y="183"/>
                  </a:cubicBezTo>
                  <a:cubicBezTo>
                    <a:pt x="840" y="183"/>
                    <a:pt x="840" y="183"/>
                    <a:pt x="840" y="183"/>
                  </a:cubicBezTo>
                  <a:cubicBezTo>
                    <a:pt x="836" y="183"/>
                    <a:pt x="832" y="181"/>
                    <a:pt x="831" y="177"/>
                  </a:cubicBezTo>
                  <a:cubicBezTo>
                    <a:pt x="831" y="177"/>
                    <a:pt x="831" y="177"/>
                    <a:pt x="831" y="177"/>
                  </a:cubicBezTo>
                  <a:cubicBezTo>
                    <a:pt x="809" y="84"/>
                    <a:pt x="726" y="16"/>
                    <a:pt x="627" y="16"/>
                  </a:cubicBezTo>
                  <a:cubicBezTo>
                    <a:pt x="627" y="16"/>
                    <a:pt x="627" y="16"/>
                    <a:pt x="627" y="16"/>
                  </a:cubicBezTo>
                  <a:cubicBezTo>
                    <a:pt x="541" y="16"/>
                    <a:pt x="466" y="69"/>
                    <a:pt x="435" y="144"/>
                  </a:cubicBezTo>
                  <a:cubicBezTo>
                    <a:pt x="435" y="144"/>
                    <a:pt x="435" y="144"/>
                    <a:pt x="435" y="144"/>
                  </a:cubicBezTo>
                  <a:cubicBezTo>
                    <a:pt x="434" y="146"/>
                    <a:pt x="431" y="148"/>
                    <a:pt x="429" y="148"/>
                  </a:cubicBezTo>
                  <a:cubicBezTo>
                    <a:pt x="429" y="148"/>
                    <a:pt x="429" y="148"/>
                    <a:pt x="429" y="148"/>
                  </a:cubicBezTo>
                  <a:cubicBezTo>
                    <a:pt x="426" y="149"/>
                    <a:pt x="424" y="148"/>
                    <a:pt x="422" y="146"/>
                  </a:cubicBezTo>
                  <a:cubicBezTo>
                    <a:pt x="422" y="146"/>
                    <a:pt x="422" y="146"/>
                    <a:pt x="422" y="146"/>
                  </a:cubicBezTo>
                  <a:cubicBezTo>
                    <a:pt x="398" y="125"/>
                    <a:pt x="367" y="111"/>
                    <a:pt x="332" y="111"/>
                  </a:cubicBezTo>
                  <a:cubicBezTo>
                    <a:pt x="332" y="111"/>
                    <a:pt x="332" y="111"/>
                    <a:pt x="332" y="111"/>
                  </a:cubicBezTo>
                  <a:cubicBezTo>
                    <a:pt x="259" y="111"/>
                    <a:pt x="200" y="171"/>
                    <a:pt x="200" y="244"/>
                  </a:cubicBezTo>
                  <a:cubicBezTo>
                    <a:pt x="200" y="244"/>
                    <a:pt x="200" y="244"/>
                    <a:pt x="200" y="244"/>
                  </a:cubicBezTo>
                  <a:cubicBezTo>
                    <a:pt x="200" y="253"/>
                    <a:pt x="201" y="261"/>
                    <a:pt x="202" y="269"/>
                  </a:cubicBezTo>
                  <a:cubicBezTo>
                    <a:pt x="202" y="269"/>
                    <a:pt x="202" y="269"/>
                    <a:pt x="202" y="269"/>
                  </a:cubicBezTo>
                  <a:cubicBezTo>
                    <a:pt x="203" y="271"/>
                    <a:pt x="202" y="274"/>
                    <a:pt x="200" y="276"/>
                  </a:cubicBezTo>
                  <a:cubicBezTo>
                    <a:pt x="200" y="276"/>
                    <a:pt x="200" y="276"/>
                    <a:pt x="200" y="276"/>
                  </a:cubicBezTo>
                  <a:cubicBezTo>
                    <a:pt x="199" y="278"/>
                    <a:pt x="197" y="279"/>
                    <a:pt x="194" y="279"/>
                  </a:cubicBezTo>
                  <a:cubicBezTo>
                    <a:pt x="194" y="279"/>
                    <a:pt x="194" y="279"/>
                    <a:pt x="194" y="279"/>
                  </a:cubicBezTo>
                  <a:cubicBezTo>
                    <a:pt x="95" y="281"/>
                    <a:pt x="16" y="361"/>
                    <a:pt x="16" y="461"/>
                  </a:cubicBezTo>
                  <a:cubicBezTo>
                    <a:pt x="16" y="461"/>
                    <a:pt x="16" y="461"/>
                    <a:pt x="16" y="461"/>
                  </a:cubicBezTo>
                  <a:cubicBezTo>
                    <a:pt x="16" y="514"/>
                    <a:pt x="38" y="561"/>
                    <a:pt x="74" y="595"/>
                  </a:cubicBezTo>
                  <a:cubicBezTo>
                    <a:pt x="74" y="595"/>
                    <a:pt x="74" y="595"/>
                    <a:pt x="74" y="595"/>
                  </a:cubicBezTo>
                  <a:cubicBezTo>
                    <a:pt x="77" y="597"/>
                    <a:pt x="77" y="600"/>
                    <a:pt x="76" y="603"/>
                  </a:cubicBezTo>
                  <a:cubicBezTo>
                    <a:pt x="76" y="603"/>
                    <a:pt x="76" y="603"/>
                    <a:pt x="76" y="603"/>
                  </a:cubicBezTo>
                  <a:cubicBezTo>
                    <a:pt x="70" y="618"/>
                    <a:pt x="67" y="634"/>
                    <a:pt x="67" y="651"/>
                  </a:cubicBezTo>
                  <a:cubicBezTo>
                    <a:pt x="67" y="651"/>
                    <a:pt x="67" y="651"/>
                    <a:pt x="67" y="651"/>
                  </a:cubicBezTo>
                  <a:cubicBezTo>
                    <a:pt x="67" y="724"/>
                    <a:pt x="126" y="782"/>
                    <a:pt x="198" y="782"/>
                  </a:cubicBezTo>
                  <a:cubicBezTo>
                    <a:pt x="198" y="782"/>
                    <a:pt x="198" y="782"/>
                    <a:pt x="198" y="782"/>
                  </a:cubicBezTo>
                  <a:cubicBezTo>
                    <a:pt x="217" y="782"/>
                    <a:pt x="234" y="779"/>
                    <a:pt x="250" y="772"/>
                  </a:cubicBezTo>
                  <a:cubicBezTo>
                    <a:pt x="250" y="772"/>
                    <a:pt x="250" y="772"/>
                    <a:pt x="250" y="772"/>
                  </a:cubicBezTo>
                  <a:cubicBezTo>
                    <a:pt x="252" y="771"/>
                    <a:pt x="255" y="771"/>
                    <a:pt x="257" y="772"/>
                  </a:cubicBezTo>
                  <a:cubicBezTo>
                    <a:pt x="257" y="772"/>
                    <a:pt x="257" y="772"/>
                    <a:pt x="257" y="772"/>
                  </a:cubicBezTo>
                  <a:cubicBezTo>
                    <a:pt x="259" y="772"/>
                    <a:pt x="260" y="774"/>
                    <a:pt x="261" y="776"/>
                  </a:cubicBezTo>
                  <a:cubicBezTo>
                    <a:pt x="261" y="776"/>
                    <a:pt x="261" y="776"/>
                    <a:pt x="261" y="776"/>
                  </a:cubicBezTo>
                  <a:cubicBezTo>
                    <a:pt x="284" y="836"/>
                    <a:pt x="343" y="879"/>
                    <a:pt x="411" y="879"/>
                  </a:cubicBezTo>
                  <a:cubicBezTo>
                    <a:pt x="411" y="879"/>
                    <a:pt x="411" y="879"/>
                    <a:pt x="411" y="879"/>
                  </a:cubicBezTo>
                  <a:cubicBezTo>
                    <a:pt x="464" y="879"/>
                    <a:pt x="511" y="853"/>
                    <a:pt x="540" y="814"/>
                  </a:cubicBezTo>
                  <a:cubicBezTo>
                    <a:pt x="540" y="814"/>
                    <a:pt x="540" y="814"/>
                    <a:pt x="540" y="814"/>
                  </a:cubicBezTo>
                  <a:cubicBezTo>
                    <a:pt x="541" y="812"/>
                    <a:pt x="543" y="811"/>
                    <a:pt x="545" y="810"/>
                  </a:cubicBezTo>
                  <a:cubicBezTo>
                    <a:pt x="545" y="810"/>
                    <a:pt x="545" y="810"/>
                    <a:pt x="545" y="810"/>
                  </a:cubicBezTo>
                  <a:cubicBezTo>
                    <a:pt x="547" y="810"/>
                    <a:pt x="550" y="811"/>
                    <a:pt x="551" y="812"/>
                  </a:cubicBezTo>
                  <a:cubicBezTo>
                    <a:pt x="551" y="812"/>
                    <a:pt x="551" y="812"/>
                    <a:pt x="551" y="812"/>
                  </a:cubicBezTo>
                  <a:cubicBezTo>
                    <a:pt x="579" y="833"/>
                    <a:pt x="613" y="846"/>
                    <a:pt x="650" y="846"/>
                  </a:cubicBezTo>
                  <a:cubicBezTo>
                    <a:pt x="650" y="846"/>
                    <a:pt x="650" y="846"/>
                    <a:pt x="650" y="846"/>
                  </a:cubicBezTo>
                  <a:cubicBezTo>
                    <a:pt x="708" y="846"/>
                    <a:pt x="759" y="815"/>
                    <a:pt x="787" y="769"/>
                  </a:cubicBezTo>
                  <a:cubicBezTo>
                    <a:pt x="787" y="769"/>
                    <a:pt x="787" y="769"/>
                    <a:pt x="787" y="769"/>
                  </a:cubicBezTo>
                  <a:cubicBezTo>
                    <a:pt x="788" y="767"/>
                    <a:pt x="790" y="766"/>
                    <a:pt x="792" y="766"/>
                  </a:cubicBezTo>
                  <a:cubicBezTo>
                    <a:pt x="792" y="766"/>
                    <a:pt x="792" y="766"/>
                    <a:pt x="792" y="766"/>
                  </a:cubicBezTo>
                  <a:cubicBezTo>
                    <a:pt x="795" y="765"/>
                    <a:pt x="797" y="766"/>
                    <a:pt x="799" y="767"/>
                  </a:cubicBezTo>
                  <a:cubicBezTo>
                    <a:pt x="799" y="767"/>
                    <a:pt x="799" y="767"/>
                    <a:pt x="799" y="767"/>
                  </a:cubicBezTo>
                  <a:cubicBezTo>
                    <a:pt x="825" y="788"/>
                    <a:pt x="857" y="801"/>
                    <a:pt x="893" y="801"/>
                  </a:cubicBezTo>
                  <a:cubicBezTo>
                    <a:pt x="893" y="801"/>
                    <a:pt x="893" y="801"/>
                    <a:pt x="893" y="801"/>
                  </a:cubicBezTo>
                  <a:cubicBezTo>
                    <a:pt x="935" y="801"/>
                    <a:pt x="972" y="784"/>
                    <a:pt x="999" y="757"/>
                  </a:cubicBezTo>
                  <a:cubicBezTo>
                    <a:pt x="999" y="757"/>
                    <a:pt x="999" y="757"/>
                    <a:pt x="999" y="757"/>
                  </a:cubicBezTo>
                  <a:cubicBezTo>
                    <a:pt x="1026" y="730"/>
                    <a:pt x="1043" y="693"/>
                    <a:pt x="1043" y="651"/>
                  </a:cubicBezTo>
                  <a:cubicBezTo>
                    <a:pt x="1043" y="651"/>
                    <a:pt x="1043" y="651"/>
                    <a:pt x="1043" y="651"/>
                  </a:cubicBezTo>
                  <a:cubicBezTo>
                    <a:pt x="1043" y="651"/>
                    <a:pt x="1043" y="651"/>
                    <a:pt x="1043" y="651"/>
                  </a:cubicBezTo>
                  <a:cubicBezTo>
                    <a:pt x="1043" y="651"/>
                    <a:pt x="1043" y="651"/>
                    <a:pt x="1043" y="651"/>
                  </a:cubicBezTo>
                  <a:cubicBezTo>
                    <a:pt x="1043" y="651"/>
                    <a:pt x="1043" y="650"/>
                    <a:pt x="1043" y="650"/>
                  </a:cubicBezTo>
                  <a:cubicBezTo>
                    <a:pt x="1043" y="650"/>
                    <a:pt x="1043" y="650"/>
                    <a:pt x="1043" y="650"/>
                  </a:cubicBezTo>
                  <a:cubicBezTo>
                    <a:pt x="1043" y="646"/>
                    <a:pt x="1046" y="642"/>
                    <a:pt x="1050" y="642"/>
                  </a:cubicBezTo>
                  <a:cubicBezTo>
                    <a:pt x="1050" y="642"/>
                    <a:pt x="1050" y="642"/>
                    <a:pt x="1050" y="642"/>
                  </a:cubicBezTo>
                  <a:cubicBezTo>
                    <a:pt x="1112" y="633"/>
                    <a:pt x="1159" y="580"/>
                    <a:pt x="1159" y="515"/>
                  </a:cubicBezTo>
                  <a:cubicBezTo>
                    <a:pt x="1159" y="515"/>
                    <a:pt x="1159" y="515"/>
                    <a:pt x="1159" y="515"/>
                  </a:cubicBezTo>
                  <a:cubicBezTo>
                    <a:pt x="1159" y="449"/>
                    <a:pt x="1109" y="395"/>
                    <a:pt x="1045" y="388"/>
                  </a:cubicBezTo>
                  <a:cubicBezTo>
                    <a:pt x="1045" y="388"/>
                    <a:pt x="1045" y="388"/>
                    <a:pt x="1045" y="388"/>
                  </a:cubicBezTo>
                  <a:cubicBezTo>
                    <a:pt x="1043" y="388"/>
                    <a:pt x="1041" y="387"/>
                    <a:pt x="1039" y="385"/>
                  </a:cubicBezTo>
                  <a:cubicBezTo>
                    <a:pt x="1039" y="385"/>
                    <a:pt x="1039" y="385"/>
                    <a:pt x="1039" y="385"/>
                  </a:cubicBezTo>
                  <a:cubicBezTo>
                    <a:pt x="1038" y="383"/>
                    <a:pt x="1037" y="381"/>
                    <a:pt x="1038" y="379"/>
                  </a:cubicBezTo>
                  <a:cubicBezTo>
                    <a:pt x="1038" y="379"/>
                    <a:pt x="1038" y="379"/>
                    <a:pt x="1038" y="379"/>
                  </a:cubicBezTo>
                  <a:cubicBezTo>
                    <a:pt x="1039" y="370"/>
                    <a:pt x="1040" y="361"/>
                    <a:pt x="1040" y="352"/>
                  </a:cubicBezTo>
                  <a:cubicBezTo>
                    <a:pt x="1040" y="352"/>
                    <a:pt x="1040" y="352"/>
                    <a:pt x="1040" y="352"/>
                  </a:cubicBezTo>
                  <a:cubicBezTo>
                    <a:pt x="1040" y="316"/>
                    <a:pt x="1028" y="270"/>
                    <a:pt x="995" y="237"/>
                  </a:cubicBezTo>
                  <a:cubicBezTo>
                    <a:pt x="995" y="237"/>
                    <a:pt x="995" y="237"/>
                    <a:pt x="995" y="237"/>
                  </a:cubicBezTo>
                  <a:cubicBezTo>
                    <a:pt x="992" y="234"/>
                    <a:pt x="992" y="229"/>
                    <a:pt x="996" y="226"/>
                  </a:cubicBezTo>
                  <a:cubicBezTo>
                    <a:pt x="996" y="226"/>
                    <a:pt x="996" y="226"/>
                    <a:pt x="996" y="226"/>
                  </a:cubicBezTo>
                  <a:cubicBezTo>
                    <a:pt x="999" y="222"/>
                    <a:pt x="1004" y="223"/>
                    <a:pt x="1007" y="226"/>
                  </a:cubicBezTo>
                  <a:cubicBezTo>
                    <a:pt x="1007" y="226"/>
                    <a:pt x="1007" y="226"/>
                    <a:pt x="1007" y="226"/>
                  </a:cubicBezTo>
                  <a:cubicBezTo>
                    <a:pt x="1043" y="263"/>
                    <a:pt x="1056" y="312"/>
                    <a:pt x="1056" y="352"/>
                  </a:cubicBezTo>
                  <a:cubicBezTo>
                    <a:pt x="1056" y="352"/>
                    <a:pt x="1056" y="352"/>
                    <a:pt x="1056" y="352"/>
                  </a:cubicBezTo>
                  <a:cubicBezTo>
                    <a:pt x="1056" y="359"/>
                    <a:pt x="1055" y="366"/>
                    <a:pt x="1055" y="373"/>
                  </a:cubicBezTo>
                  <a:cubicBezTo>
                    <a:pt x="1055" y="373"/>
                    <a:pt x="1055" y="373"/>
                    <a:pt x="1055" y="373"/>
                  </a:cubicBezTo>
                  <a:cubicBezTo>
                    <a:pt x="1123" y="384"/>
                    <a:pt x="1175" y="444"/>
                    <a:pt x="1175" y="515"/>
                  </a:cubicBezTo>
                  <a:cubicBezTo>
                    <a:pt x="1175" y="515"/>
                    <a:pt x="1175" y="515"/>
                    <a:pt x="1175" y="515"/>
                  </a:cubicBezTo>
                  <a:cubicBezTo>
                    <a:pt x="1175" y="585"/>
                    <a:pt x="1125" y="643"/>
                    <a:pt x="1059" y="656"/>
                  </a:cubicBezTo>
                  <a:cubicBezTo>
                    <a:pt x="1059" y="656"/>
                    <a:pt x="1059" y="656"/>
                    <a:pt x="1059" y="656"/>
                  </a:cubicBezTo>
                  <a:cubicBezTo>
                    <a:pt x="1056" y="746"/>
                    <a:pt x="983" y="817"/>
                    <a:pt x="893" y="817"/>
                  </a:cubicBezTo>
                  <a:cubicBezTo>
                    <a:pt x="893" y="817"/>
                    <a:pt x="893" y="817"/>
                    <a:pt x="893" y="817"/>
                  </a:cubicBezTo>
                  <a:cubicBezTo>
                    <a:pt x="857" y="817"/>
                    <a:pt x="823" y="805"/>
                    <a:pt x="796" y="785"/>
                  </a:cubicBezTo>
                  <a:cubicBezTo>
                    <a:pt x="796" y="785"/>
                    <a:pt x="796" y="785"/>
                    <a:pt x="796" y="785"/>
                  </a:cubicBezTo>
                  <a:cubicBezTo>
                    <a:pt x="764" y="832"/>
                    <a:pt x="711" y="862"/>
                    <a:pt x="650" y="862"/>
                  </a:cubicBezTo>
                  <a:cubicBezTo>
                    <a:pt x="650" y="862"/>
                    <a:pt x="650" y="862"/>
                    <a:pt x="650" y="862"/>
                  </a:cubicBezTo>
                  <a:cubicBezTo>
                    <a:pt x="612" y="862"/>
                    <a:pt x="577" y="850"/>
                    <a:pt x="548" y="829"/>
                  </a:cubicBezTo>
                  <a:cubicBezTo>
                    <a:pt x="548" y="829"/>
                    <a:pt x="548" y="829"/>
                    <a:pt x="548" y="829"/>
                  </a:cubicBezTo>
                  <a:cubicBezTo>
                    <a:pt x="515" y="869"/>
                    <a:pt x="466" y="895"/>
                    <a:pt x="411" y="895"/>
                  </a:cubicBezTo>
                  <a:cubicBezTo>
                    <a:pt x="411" y="895"/>
                    <a:pt x="411" y="895"/>
                    <a:pt x="411" y="895"/>
                  </a:cubicBezTo>
                  <a:cubicBezTo>
                    <a:pt x="339" y="895"/>
                    <a:pt x="277" y="851"/>
                    <a:pt x="249" y="789"/>
                  </a:cubicBezTo>
                  <a:close/>
                </a:path>
              </a:pathLst>
            </a:custGeom>
            <a:solidFill>
              <a:srgbClr val="8F3F7B"/>
            </a:solidFill>
            <a:ln>
              <a:solidFill>
                <a:srgbClr val="FABB00"/>
              </a:solidFill>
            </a:ln>
            <a:extLst/>
          </p:spPr>
          <p:txBody>
            <a:bodyPr/>
            <a:lstStyle/>
            <a:p>
              <a:endParaRPr lang="en-US"/>
            </a:p>
          </p:txBody>
        </p:sp>
        <p:sp>
          <p:nvSpPr>
            <p:cNvPr id="158" name="Freeform 3">
              <a:extLst>
                <a:ext uri="{FF2B5EF4-FFF2-40B4-BE49-F238E27FC236}">
                  <a16:creationId xmlns="" xmlns:a16="http://schemas.microsoft.com/office/drawing/2014/main" id="{A49ED4B5-1BB7-462F-8095-432EC7440A4C}"/>
                </a:ext>
              </a:extLst>
            </p:cNvPr>
            <p:cNvSpPr>
              <a:spLocks noChangeAspect="1" noEditPoints="1"/>
            </p:cNvSpPr>
            <p:nvPr/>
          </p:nvSpPr>
          <p:spPr bwMode="auto">
            <a:xfrm>
              <a:off x="928041" y="3115404"/>
              <a:ext cx="255641" cy="314635"/>
            </a:xfrm>
            <a:custGeom>
              <a:avLst/>
              <a:gdLst>
                <a:gd name="T0" fmla="*/ 72 w 363"/>
                <a:gd name="T1" fmla="*/ 32 h 447"/>
                <a:gd name="T2" fmla="*/ 83 w 363"/>
                <a:gd name="T3" fmla="*/ 179 h 447"/>
                <a:gd name="T4" fmla="*/ 57 w 363"/>
                <a:gd name="T5" fmla="*/ 106 h 447"/>
                <a:gd name="T6" fmla="*/ 47 w 363"/>
                <a:gd name="T7" fmla="*/ 190 h 447"/>
                <a:gd name="T8" fmla="*/ 24 w 363"/>
                <a:gd name="T9" fmla="*/ 152 h 447"/>
                <a:gd name="T10" fmla="*/ 20 w 363"/>
                <a:gd name="T11" fmla="*/ 140 h 447"/>
                <a:gd name="T12" fmla="*/ 17 w 363"/>
                <a:gd name="T13" fmla="*/ 127 h 447"/>
                <a:gd name="T14" fmla="*/ 16 w 363"/>
                <a:gd name="T15" fmla="*/ 114 h 447"/>
                <a:gd name="T16" fmla="*/ 16 w 363"/>
                <a:gd name="T17" fmla="*/ 106 h 447"/>
                <a:gd name="T18" fmla="*/ 17 w 363"/>
                <a:gd name="T19" fmla="*/ 91 h 447"/>
                <a:gd name="T20" fmla="*/ 19 w 363"/>
                <a:gd name="T21" fmla="*/ 78 h 447"/>
                <a:gd name="T22" fmla="*/ 22 w 363"/>
                <a:gd name="T23" fmla="*/ 65 h 447"/>
                <a:gd name="T24" fmla="*/ 42 w 363"/>
                <a:gd name="T25" fmla="*/ 28 h 447"/>
                <a:gd name="T26" fmla="*/ 54 w 363"/>
                <a:gd name="T27" fmla="*/ 14 h 447"/>
                <a:gd name="T28" fmla="*/ 55 w 363"/>
                <a:gd name="T29" fmla="*/ 6 h 447"/>
                <a:gd name="T30" fmla="*/ 36 w 363"/>
                <a:gd name="T31" fmla="*/ 10 h 447"/>
                <a:gd name="T32" fmla="*/ 29 w 363"/>
                <a:gd name="T33" fmla="*/ 18 h 447"/>
                <a:gd name="T34" fmla="*/ 9 w 363"/>
                <a:gd name="T35" fmla="*/ 53 h 447"/>
                <a:gd name="T36" fmla="*/ 7 w 363"/>
                <a:gd name="T37" fmla="*/ 60 h 447"/>
                <a:gd name="T38" fmla="*/ 3 w 363"/>
                <a:gd name="T39" fmla="*/ 74 h 447"/>
                <a:gd name="T40" fmla="*/ 1 w 363"/>
                <a:gd name="T41" fmla="*/ 89 h 447"/>
                <a:gd name="T42" fmla="*/ 0 w 363"/>
                <a:gd name="T43" fmla="*/ 106 h 447"/>
                <a:gd name="T44" fmla="*/ 0 w 363"/>
                <a:gd name="T45" fmla="*/ 113 h 447"/>
                <a:gd name="T46" fmla="*/ 1 w 363"/>
                <a:gd name="T47" fmla="*/ 127 h 447"/>
                <a:gd name="T48" fmla="*/ 4 w 363"/>
                <a:gd name="T49" fmla="*/ 140 h 447"/>
                <a:gd name="T50" fmla="*/ 7 w 363"/>
                <a:gd name="T51" fmla="*/ 152 h 447"/>
                <a:gd name="T52" fmla="*/ 25 w 363"/>
                <a:gd name="T53" fmla="*/ 188 h 447"/>
                <a:gd name="T54" fmla="*/ 29 w 363"/>
                <a:gd name="T55" fmla="*/ 194 h 447"/>
                <a:gd name="T56" fmla="*/ 42 w 363"/>
                <a:gd name="T57" fmla="*/ 209 h 447"/>
                <a:gd name="T58" fmla="*/ 55 w 363"/>
                <a:gd name="T59" fmla="*/ 206 h 447"/>
                <a:gd name="T60" fmla="*/ 48 w 363"/>
                <a:gd name="T61" fmla="*/ 191 h 447"/>
                <a:gd name="T62" fmla="*/ 138 w 363"/>
                <a:gd name="T63" fmla="*/ 439 h 447"/>
                <a:gd name="T64" fmla="*/ 211 w 363"/>
                <a:gd name="T65" fmla="*/ 363 h 447"/>
                <a:gd name="T66" fmla="*/ 227 w 363"/>
                <a:gd name="T67" fmla="*/ 80 h 447"/>
                <a:gd name="T68" fmla="*/ 198 w 363"/>
                <a:gd name="T69" fmla="*/ 76 h 447"/>
                <a:gd name="T70" fmla="*/ 207 w 363"/>
                <a:gd name="T71" fmla="*/ 207 h 447"/>
                <a:gd name="T72" fmla="*/ 154 w 363"/>
                <a:gd name="T73" fmla="*/ 294 h 447"/>
                <a:gd name="T74" fmla="*/ 160 w 363"/>
                <a:gd name="T75" fmla="*/ 277 h 447"/>
                <a:gd name="T76" fmla="*/ 159 w 363"/>
                <a:gd name="T77" fmla="*/ 137 h 447"/>
                <a:gd name="T78" fmla="*/ 99 w 363"/>
                <a:gd name="T79" fmla="*/ 66 h 447"/>
                <a:gd name="T80" fmla="*/ 115 w 363"/>
                <a:gd name="T81" fmla="*/ 66 h 447"/>
                <a:gd name="T82" fmla="*/ 335 w 363"/>
                <a:gd name="T83" fmla="*/ 35 h 447"/>
                <a:gd name="T84" fmla="*/ 309 w 363"/>
                <a:gd name="T85" fmla="*/ 3 h 447"/>
                <a:gd name="T86" fmla="*/ 257 w 363"/>
                <a:gd name="T87" fmla="*/ 59 h 447"/>
                <a:gd name="T88" fmla="*/ 265 w 363"/>
                <a:gd name="T89" fmla="*/ 145 h 447"/>
                <a:gd name="T90" fmla="*/ 279 w 363"/>
                <a:gd name="T91" fmla="*/ 32 h 447"/>
                <a:gd name="T92" fmla="*/ 279 w 363"/>
                <a:gd name="T93" fmla="*/ 168 h 447"/>
                <a:gd name="T94" fmla="*/ 321 w 363"/>
                <a:gd name="T95" fmla="*/ 106 h 447"/>
                <a:gd name="T96" fmla="*/ 338 w 363"/>
                <a:gd name="T97" fmla="*/ 59 h 447"/>
                <a:gd name="T98" fmla="*/ 309 w 363"/>
                <a:gd name="T99" fmla="*/ 209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3" h="447">
                  <a:moveTo>
                    <a:pt x="85" y="38"/>
                  </a:moveTo>
                  <a:cubicBezTo>
                    <a:pt x="85" y="38"/>
                    <a:pt x="85" y="38"/>
                    <a:pt x="85" y="38"/>
                  </a:cubicBezTo>
                  <a:cubicBezTo>
                    <a:pt x="85" y="36"/>
                    <a:pt x="84" y="34"/>
                    <a:pt x="83" y="32"/>
                  </a:cubicBezTo>
                  <a:cubicBezTo>
                    <a:pt x="80" y="29"/>
                    <a:pt x="75" y="29"/>
                    <a:pt x="72" y="32"/>
                  </a:cubicBezTo>
                  <a:cubicBezTo>
                    <a:pt x="51" y="53"/>
                    <a:pt x="41" y="79"/>
                    <a:pt x="41" y="106"/>
                  </a:cubicBezTo>
                  <a:cubicBezTo>
                    <a:pt x="41" y="106"/>
                    <a:pt x="41" y="106"/>
                    <a:pt x="41" y="106"/>
                  </a:cubicBezTo>
                  <a:cubicBezTo>
                    <a:pt x="41" y="132"/>
                    <a:pt x="51" y="159"/>
                    <a:pt x="72" y="179"/>
                  </a:cubicBezTo>
                  <a:cubicBezTo>
                    <a:pt x="75" y="182"/>
                    <a:pt x="80" y="182"/>
                    <a:pt x="83" y="179"/>
                  </a:cubicBezTo>
                  <a:cubicBezTo>
                    <a:pt x="84" y="178"/>
                    <a:pt x="85" y="176"/>
                    <a:pt x="85" y="174"/>
                  </a:cubicBezTo>
                  <a:cubicBezTo>
                    <a:pt x="85" y="174"/>
                    <a:pt x="85" y="174"/>
                    <a:pt x="85" y="174"/>
                  </a:cubicBezTo>
                  <a:cubicBezTo>
                    <a:pt x="85" y="172"/>
                    <a:pt x="84" y="169"/>
                    <a:pt x="83" y="168"/>
                  </a:cubicBezTo>
                  <a:cubicBezTo>
                    <a:pt x="66" y="151"/>
                    <a:pt x="57" y="128"/>
                    <a:pt x="57" y="106"/>
                  </a:cubicBezTo>
                  <a:cubicBezTo>
                    <a:pt x="57" y="83"/>
                    <a:pt x="66" y="61"/>
                    <a:pt x="83" y="44"/>
                  </a:cubicBezTo>
                  <a:cubicBezTo>
                    <a:pt x="84" y="42"/>
                    <a:pt x="85" y="40"/>
                    <a:pt x="85" y="38"/>
                  </a:cubicBezTo>
                  <a:close/>
                  <a:moveTo>
                    <a:pt x="48" y="191"/>
                  </a:moveTo>
                  <a:cubicBezTo>
                    <a:pt x="48" y="191"/>
                    <a:pt x="47" y="191"/>
                    <a:pt x="47" y="190"/>
                  </a:cubicBezTo>
                  <a:cubicBezTo>
                    <a:pt x="45" y="188"/>
                    <a:pt x="44" y="186"/>
                    <a:pt x="42" y="184"/>
                  </a:cubicBezTo>
                  <a:cubicBezTo>
                    <a:pt x="42" y="184"/>
                    <a:pt x="42" y="184"/>
                    <a:pt x="42" y="184"/>
                  </a:cubicBezTo>
                  <a:cubicBezTo>
                    <a:pt x="41" y="182"/>
                    <a:pt x="40" y="181"/>
                    <a:pt x="39" y="180"/>
                  </a:cubicBezTo>
                  <a:cubicBezTo>
                    <a:pt x="33" y="171"/>
                    <a:pt x="28" y="162"/>
                    <a:pt x="24" y="152"/>
                  </a:cubicBezTo>
                  <a:cubicBezTo>
                    <a:pt x="24" y="151"/>
                    <a:pt x="23" y="149"/>
                    <a:pt x="23" y="148"/>
                  </a:cubicBezTo>
                  <a:cubicBezTo>
                    <a:pt x="22" y="147"/>
                    <a:pt x="22" y="147"/>
                    <a:pt x="22" y="146"/>
                  </a:cubicBezTo>
                  <a:cubicBezTo>
                    <a:pt x="22" y="145"/>
                    <a:pt x="21" y="143"/>
                    <a:pt x="21" y="142"/>
                  </a:cubicBezTo>
                  <a:cubicBezTo>
                    <a:pt x="21" y="141"/>
                    <a:pt x="20" y="141"/>
                    <a:pt x="20" y="140"/>
                  </a:cubicBezTo>
                  <a:cubicBezTo>
                    <a:pt x="20" y="139"/>
                    <a:pt x="20" y="137"/>
                    <a:pt x="19" y="136"/>
                  </a:cubicBezTo>
                  <a:cubicBezTo>
                    <a:pt x="19" y="135"/>
                    <a:pt x="19" y="135"/>
                    <a:pt x="19" y="134"/>
                  </a:cubicBezTo>
                  <a:cubicBezTo>
                    <a:pt x="18" y="133"/>
                    <a:pt x="18" y="131"/>
                    <a:pt x="18" y="130"/>
                  </a:cubicBezTo>
                  <a:cubicBezTo>
                    <a:pt x="18" y="129"/>
                    <a:pt x="18" y="128"/>
                    <a:pt x="17" y="127"/>
                  </a:cubicBezTo>
                  <a:cubicBezTo>
                    <a:pt x="17" y="126"/>
                    <a:pt x="17" y="125"/>
                    <a:pt x="17" y="124"/>
                  </a:cubicBezTo>
                  <a:cubicBezTo>
                    <a:pt x="17" y="123"/>
                    <a:pt x="17" y="122"/>
                    <a:pt x="17" y="121"/>
                  </a:cubicBezTo>
                  <a:cubicBezTo>
                    <a:pt x="16" y="120"/>
                    <a:pt x="16" y="119"/>
                    <a:pt x="16" y="118"/>
                  </a:cubicBezTo>
                  <a:cubicBezTo>
                    <a:pt x="16" y="117"/>
                    <a:pt x="16" y="116"/>
                    <a:pt x="16" y="114"/>
                  </a:cubicBezTo>
                  <a:cubicBezTo>
                    <a:pt x="16" y="113"/>
                    <a:pt x="16" y="113"/>
                    <a:pt x="16" y="112"/>
                  </a:cubicBezTo>
                  <a:cubicBezTo>
                    <a:pt x="16" y="110"/>
                    <a:pt x="16" y="108"/>
                    <a:pt x="16" y="106"/>
                  </a:cubicBezTo>
                  <a:cubicBezTo>
                    <a:pt x="16" y="106"/>
                    <a:pt x="16" y="106"/>
                    <a:pt x="16" y="106"/>
                  </a:cubicBezTo>
                  <a:cubicBezTo>
                    <a:pt x="16" y="106"/>
                    <a:pt x="16" y="106"/>
                    <a:pt x="16" y="106"/>
                  </a:cubicBezTo>
                  <a:cubicBezTo>
                    <a:pt x="16" y="104"/>
                    <a:pt x="16" y="102"/>
                    <a:pt x="16" y="100"/>
                  </a:cubicBezTo>
                  <a:cubicBezTo>
                    <a:pt x="16" y="99"/>
                    <a:pt x="16" y="98"/>
                    <a:pt x="16" y="97"/>
                  </a:cubicBezTo>
                  <a:cubicBezTo>
                    <a:pt x="16" y="96"/>
                    <a:pt x="16" y="95"/>
                    <a:pt x="16" y="93"/>
                  </a:cubicBezTo>
                  <a:cubicBezTo>
                    <a:pt x="16" y="92"/>
                    <a:pt x="16" y="92"/>
                    <a:pt x="17" y="91"/>
                  </a:cubicBezTo>
                  <a:cubicBezTo>
                    <a:pt x="17" y="90"/>
                    <a:pt x="17" y="88"/>
                    <a:pt x="17" y="87"/>
                  </a:cubicBezTo>
                  <a:cubicBezTo>
                    <a:pt x="17" y="86"/>
                    <a:pt x="17" y="85"/>
                    <a:pt x="17" y="84"/>
                  </a:cubicBezTo>
                  <a:cubicBezTo>
                    <a:pt x="18" y="83"/>
                    <a:pt x="18" y="82"/>
                    <a:pt x="18" y="81"/>
                  </a:cubicBezTo>
                  <a:cubicBezTo>
                    <a:pt x="18" y="80"/>
                    <a:pt x="18" y="79"/>
                    <a:pt x="19" y="78"/>
                  </a:cubicBezTo>
                  <a:cubicBezTo>
                    <a:pt x="19" y="77"/>
                    <a:pt x="19" y="76"/>
                    <a:pt x="19" y="75"/>
                  </a:cubicBezTo>
                  <a:cubicBezTo>
                    <a:pt x="20" y="74"/>
                    <a:pt x="20" y="73"/>
                    <a:pt x="20" y="71"/>
                  </a:cubicBezTo>
                  <a:cubicBezTo>
                    <a:pt x="20" y="71"/>
                    <a:pt x="21" y="70"/>
                    <a:pt x="21" y="70"/>
                  </a:cubicBezTo>
                  <a:cubicBezTo>
                    <a:pt x="21" y="68"/>
                    <a:pt x="22" y="67"/>
                    <a:pt x="22" y="65"/>
                  </a:cubicBezTo>
                  <a:cubicBezTo>
                    <a:pt x="22" y="65"/>
                    <a:pt x="22" y="65"/>
                    <a:pt x="23" y="64"/>
                  </a:cubicBezTo>
                  <a:cubicBezTo>
                    <a:pt x="23" y="63"/>
                    <a:pt x="24" y="61"/>
                    <a:pt x="24" y="60"/>
                  </a:cubicBezTo>
                  <a:cubicBezTo>
                    <a:pt x="28" y="50"/>
                    <a:pt x="33" y="40"/>
                    <a:pt x="39" y="32"/>
                  </a:cubicBezTo>
                  <a:cubicBezTo>
                    <a:pt x="40" y="30"/>
                    <a:pt x="41" y="29"/>
                    <a:pt x="42" y="28"/>
                  </a:cubicBezTo>
                  <a:cubicBezTo>
                    <a:pt x="42" y="28"/>
                    <a:pt x="42" y="27"/>
                    <a:pt x="42" y="27"/>
                  </a:cubicBezTo>
                  <a:cubicBezTo>
                    <a:pt x="44" y="25"/>
                    <a:pt x="45" y="23"/>
                    <a:pt x="47" y="21"/>
                  </a:cubicBezTo>
                  <a:cubicBezTo>
                    <a:pt x="47" y="21"/>
                    <a:pt x="48" y="21"/>
                    <a:pt x="48" y="20"/>
                  </a:cubicBezTo>
                  <a:cubicBezTo>
                    <a:pt x="50" y="18"/>
                    <a:pt x="52" y="16"/>
                    <a:pt x="54" y="14"/>
                  </a:cubicBezTo>
                  <a:cubicBezTo>
                    <a:pt x="55" y="13"/>
                    <a:pt x="56" y="11"/>
                    <a:pt x="56" y="9"/>
                  </a:cubicBezTo>
                  <a:cubicBezTo>
                    <a:pt x="56" y="8"/>
                    <a:pt x="56" y="7"/>
                    <a:pt x="56" y="6"/>
                  </a:cubicBezTo>
                  <a:cubicBezTo>
                    <a:pt x="55" y="6"/>
                    <a:pt x="55" y="6"/>
                    <a:pt x="55" y="6"/>
                  </a:cubicBezTo>
                  <a:cubicBezTo>
                    <a:pt x="55" y="6"/>
                    <a:pt x="55" y="6"/>
                    <a:pt x="55" y="6"/>
                  </a:cubicBezTo>
                  <a:cubicBezTo>
                    <a:pt x="55" y="5"/>
                    <a:pt x="54" y="4"/>
                    <a:pt x="54" y="3"/>
                  </a:cubicBezTo>
                  <a:cubicBezTo>
                    <a:pt x="52" y="2"/>
                    <a:pt x="51" y="1"/>
                    <a:pt x="49" y="1"/>
                  </a:cubicBezTo>
                  <a:cubicBezTo>
                    <a:pt x="47" y="0"/>
                    <a:pt x="44" y="1"/>
                    <a:pt x="42" y="3"/>
                  </a:cubicBezTo>
                  <a:cubicBezTo>
                    <a:pt x="40" y="5"/>
                    <a:pt x="38" y="7"/>
                    <a:pt x="36" y="10"/>
                  </a:cubicBezTo>
                  <a:cubicBezTo>
                    <a:pt x="36" y="10"/>
                    <a:pt x="35" y="11"/>
                    <a:pt x="35" y="11"/>
                  </a:cubicBezTo>
                  <a:cubicBezTo>
                    <a:pt x="33" y="13"/>
                    <a:pt x="31" y="15"/>
                    <a:pt x="30" y="17"/>
                  </a:cubicBezTo>
                  <a:cubicBezTo>
                    <a:pt x="29" y="18"/>
                    <a:pt x="29" y="18"/>
                    <a:pt x="29" y="18"/>
                  </a:cubicBezTo>
                  <a:cubicBezTo>
                    <a:pt x="29" y="18"/>
                    <a:pt x="29" y="18"/>
                    <a:pt x="29" y="18"/>
                  </a:cubicBezTo>
                  <a:cubicBezTo>
                    <a:pt x="28" y="20"/>
                    <a:pt x="27" y="21"/>
                    <a:pt x="26" y="23"/>
                  </a:cubicBezTo>
                  <a:cubicBezTo>
                    <a:pt x="25" y="23"/>
                    <a:pt x="25" y="23"/>
                    <a:pt x="25" y="23"/>
                  </a:cubicBezTo>
                  <a:cubicBezTo>
                    <a:pt x="25" y="23"/>
                    <a:pt x="25" y="23"/>
                    <a:pt x="25" y="23"/>
                  </a:cubicBezTo>
                  <a:cubicBezTo>
                    <a:pt x="19" y="33"/>
                    <a:pt x="14" y="43"/>
                    <a:pt x="9" y="53"/>
                  </a:cubicBezTo>
                  <a:cubicBezTo>
                    <a:pt x="9" y="53"/>
                    <a:pt x="9" y="53"/>
                    <a:pt x="9" y="53"/>
                  </a:cubicBezTo>
                  <a:cubicBezTo>
                    <a:pt x="9" y="53"/>
                    <a:pt x="9" y="53"/>
                    <a:pt x="9" y="53"/>
                  </a:cubicBezTo>
                  <a:cubicBezTo>
                    <a:pt x="9" y="55"/>
                    <a:pt x="8" y="57"/>
                    <a:pt x="7" y="59"/>
                  </a:cubicBezTo>
                  <a:cubicBezTo>
                    <a:pt x="7" y="59"/>
                    <a:pt x="7" y="60"/>
                    <a:pt x="7" y="60"/>
                  </a:cubicBezTo>
                  <a:cubicBezTo>
                    <a:pt x="6" y="62"/>
                    <a:pt x="6" y="64"/>
                    <a:pt x="5" y="65"/>
                  </a:cubicBezTo>
                  <a:cubicBezTo>
                    <a:pt x="5" y="66"/>
                    <a:pt x="5" y="66"/>
                    <a:pt x="5" y="67"/>
                  </a:cubicBezTo>
                  <a:cubicBezTo>
                    <a:pt x="4" y="69"/>
                    <a:pt x="4" y="70"/>
                    <a:pt x="4" y="72"/>
                  </a:cubicBezTo>
                  <a:cubicBezTo>
                    <a:pt x="3" y="73"/>
                    <a:pt x="3" y="73"/>
                    <a:pt x="3" y="74"/>
                  </a:cubicBezTo>
                  <a:cubicBezTo>
                    <a:pt x="3" y="75"/>
                    <a:pt x="3" y="77"/>
                    <a:pt x="2" y="78"/>
                  </a:cubicBezTo>
                  <a:cubicBezTo>
                    <a:pt x="2" y="79"/>
                    <a:pt x="2" y="80"/>
                    <a:pt x="2" y="81"/>
                  </a:cubicBezTo>
                  <a:cubicBezTo>
                    <a:pt x="2" y="82"/>
                    <a:pt x="1" y="84"/>
                    <a:pt x="1" y="85"/>
                  </a:cubicBezTo>
                  <a:cubicBezTo>
                    <a:pt x="1" y="86"/>
                    <a:pt x="1" y="87"/>
                    <a:pt x="1" y="89"/>
                  </a:cubicBezTo>
                  <a:cubicBezTo>
                    <a:pt x="1" y="90"/>
                    <a:pt x="0" y="91"/>
                    <a:pt x="0" y="92"/>
                  </a:cubicBezTo>
                  <a:cubicBezTo>
                    <a:pt x="0" y="93"/>
                    <a:pt x="0" y="95"/>
                    <a:pt x="0" y="96"/>
                  </a:cubicBezTo>
                  <a:cubicBezTo>
                    <a:pt x="0" y="97"/>
                    <a:pt x="0" y="98"/>
                    <a:pt x="0" y="99"/>
                  </a:cubicBezTo>
                  <a:cubicBezTo>
                    <a:pt x="0" y="101"/>
                    <a:pt x="0" y="103"/>
                    <a:pt x="0" y="106"/>
                  </a:cubicBezTo>
                  <a:cubicBezTo>
                    <a:pt x="0" y="106"/>
                    <a:pt x="0" y="106"/>
                    <a:pt x="0" y="106"/>
                  </a:cubicBezTo>
                  <a:cubicBezTo>
                    <a:pt x="0" y="106"/>
                    <a:pt x="0" y="106"/>
                    <a:pt x="0" y="106"/>
                  </a:cubicBezTo>
                  <a:cubicBezTo>
                    <a:pt x="0" y="106"/>
                    <a:pt x="0" y="106"/>
                    <a:pt x="0" y="106"/>
                  </a:cubicBezTo>
                  <a:cubicBezTo>
                    <a:pt x="0" y="108"/>
                    <a:pt x="0" y="111"/>
                    <a:pt x="0" y="113"/>
                  </a:cubicBezTo>
                  <a:cubicBezTo>
                    <a:pt x="0" y="114"/>
                    <a:pt x="0" y="115"/>
                    <a:pt x="0" y="115"/>
                  </a:cubicBezTo>
                  <a:cubicBezTo>
                    <a:pt x="0" y="117"/>
                    <a:pt x="0" y="118"/>
                    <a:pt x="0" y="120"/>
                  </a:cubicBezTo>
                  <a:cubicBezTo>
                    <a:pt x="0" y="121"/>
                    <a:pt x="1" y="122"/>
                    <a:pt x="1" y="123"/>
                  </a:cubicBezTo>
                  <a:cubicBezTo>
                    <a:pt x="1" y="124"/>
                    <a:pt x="1" y="125"/>
                    <a:pt x="1" y="127"/>
                  </a:cubicBezTo>
                  <a:cubicBezTo>
                    <a:pt x="1" y="128"/>
                    <a:pt x="2" y="129"/>
                    <a:pt x="2" y="130"/>
                  </a:cubicBezTo>
                  <a:cubicBezTo>
                    <a:pt x="2" y="131"/>
                    <a:pt x="2" y="132"/>
                    <a:pt x="2" y="133"/>
                  </a:cubicBezTo>
                  <a:cubicBezTo>
                    <a:pt x="3" y="135"/>
                    <a:pt x="3" y="136"/>
                    <a:pt x="3" y="138"/>
                  </a:cubicBezTo>
                  <a:cubicBezTo>
                    <a:pt x="3" y="138"/>
                    <a:pt x="3" y="139"/>
                    <a:pt x="4" y="140"/>
                  </a:cubicBezTo>
                  <a:cubicBezTo>
                    <a:pt x="4" y="141"/>
                    <a:pt x="4" y="143"/>
                    <a:pt x="5" y="145"/>
                  </a:cubicBezTo>
                  <a:cubicBezTo>
                    <a:pt x="5" y="145"/>
                    <a:pt x="5" y="146"/>
                    <a:pt x="5" y="146"/>
                  </a:cubicBezTo>
                  <a:cubicBezTo>
                    <a:pt x="6" y="148"/>
                    <a:pt x="6" y="150"/>
                    <a:pt x="7" y="152"/>
                  </a:cubicBezTo>
                  <a:cubicBezTo>
                    <a:pt x="7" y="152"/>
                    <a:pt x="7" y="152"/>
                    <a:pt x="7" y="152"/>
                  </a:cubicBezTo>
                  <a:cubicBezTo>
                    <a:pt x="8" y="154"/>
                    <a:pt x="9" y="156"/>
                    <a:pt x="9" y="158"/>
                  </a:cubicBezTo>
                  <a:cubicBezTo>
                    <a:pt x="9" y="158"/>
                    <a:pt x="9" y="158"/>
                    <a:pt x="9" y="158"/>
                  </a:cubicBezTo>
                  <a:cubicBezTo>
                    <a:pt x="9" y="158"/>
                    <a:pt x="9" y="158"/>
                    <a:pt x="9" y="158"/>
                  </a:cubicBezTo>
                  <a:cubicBezTo>
                    <a:pt x="14" y="169"/>
                    <a:pt x="19" y="179"/>
                    <a:pt x="25" y="188"/>
                  </a:cubicBezTo>
                  <a:cubicBezTo>
                    <a:pt x="25" y="188"/>
                    <a:pt x="25" y="188"/>
                    <a:pt x="25" y="188"/>
                  </a:cubicBezTo>
                  <a:cubicBezTo>
                    <a:pt x="25" y="188"/>
                    <a:pt x="25" y="189"/>
                    <a:pt x="26" y="189"/>
                  </a:cubicBezTo>
                  <a:cubicBezTo>
                    <a:pt x="27" y="190"/>
                    <a:pt x="28" y="192"/>
                    <a:pt x="29" y="193"/>
                  </a:cubicBezTo>
                  <a:cubicBezTo>
                    <a:pt x="29" y="193"/>
                    <a:pt x="29" y="194"/>
                    <a:pt x="29" y="194"/>
                  </a:cubicBezTo>
                  <a:cubicBezTo>
                    <a:pt x="29" y="194"/>
                    <a:pt x="29" y="194"/>
                    <a:pt x="30" y="194"/>
                  </a:cubicBezTo>
                  <a:cubicBezTo>
                    <a:pt x="31" y="196"/>
                    <a:pt x="33" y="198"/>
                    <a:pt x="35" y="201"/>
                  </a:cubicBezTo>
                  <a:cubicBezTo>
                    <a:pt x="35" y="201"/>
                    <a:pt x="36" y="201"/>
                    <a:pt x="36" y="202"/>
                  </a:cubicBezTo>
                  <a:cubicBezTo>
                    <a:pt x="38" y="204"/>
                    <a:pt x="40" y="206"/>
                    <a:pt x="42" y="209"/>
                  </a:cubicBezTo>
                  <a:cubicBezTo>
                    <a:pt x="44" y="211"/>
                    <a:pt x="47" y="211"/>
                    <a:pt x="49" y="211"/>
                  </a:cubicBezTo>
                  <a:cubicBezTo>
                    <a:pt x="51" y="211"/>
                    <a:pt x="52" y="210"/>
                    <a:pt x="54" y="209"/>
                  </a:cubicBezTo>
                  <a:cubicBezTo>
                    <a:pt x="54" y="208"/>
                    <a:pt x="55" y="207"/>
                    <a:pt x="55" y="206"/>
                  </a:cubicBezTo>
                  <a:cubicBezTo>
                    <a:pt x="55" y="206"/>
                    <a:pt x="55" y="206"/>
                    <a:pt x="55" y="206"/>
                  </a:cubicBezTo>
                  <a:cubicBezTo>
                    <a:pt x="55" y="206"/>
                    <a:pt x="55" y="206"/>
                    <a:pt x="56" y="205"/>
                  </a:cubicBezTo>
                  <a:cubicBezTo>
                    <a:pt x="56" y="205"/>
                    <a:pt x="56" y="204"/>
                    <a:pt x="56" y="203"/>
                  </a:cubicBezTo>
                  <a:cubicBezTo>
                    <a:pt x="56" y="201"/>
                    <a:pt x="55" y="199"/>
                    <a:pt x="54" y="197"/>
                  </a:cubicBezTo>
                  <a:cubicBezTo>
                    <a:pt x="52" y="195"/>
                    <a:pt x="50" y="193"/>
                    <a:pt x="48" y="191"/>
                  </a:cubicBezTo>
                  <a:close/>
                  <a:moveTo>
                    <a:pt x="207" y="60"/>
                  </a:moveTo>
                  <a:cubicBezTo>
                    <a:pt x="158" y="60"/>
                    <a:pt x="158" y="60"/>
                    <a:pt x="158" y="60"/>
                  </a:cubicBezTo>
                  <a:cubicBezTo>
                    <a:pt x="147" y="60"/>
                    <a:pt x="138" y="69"/>
                    <a:pt x="138" y="80"/>
                  </a:cubicBezTo>
                  <a:cubicBezTo>
                    <a:pt x="138" y="439"/>
                    <a:pt x="138" y="439"/>
                    <a:pt x="138" y="439"/>
                  </a:cubicBezTo>
                  <a:cubicBezTo>
                    <a:pt x="138" y="443"/>
                    <a:pt x="142" y="447"/>
                    <a:pt x="146" y="447"/>
                  </a:cubicBezTo>
                  <a:cubicBezTo>
                    <a:pt x="151" y="447"/>
                    <a:pt x="154" y="443"/>
                    <a:pt x="154" y="439"/>
                  </a:cubicBezTo>
                  <a:cubicBezTo>
                    <a:pt x="154" y="420"/>
                    <a:pt x="154" y="420"/>
                    <a:pt x="154" y="420"/>
                  </a:cubicBezTo>
                  <a:cubicBezTo>
                    <a:pt x="211" y="363"/>
                    <a:pt x="211" y="363"/>
                    <a:pt x="211" y="363"/>
                  </a:cubicBezTo>
                  <a:cubicBezTo>
                    <a:pt x="211" y="439"/>
                    <a:pt x="211" y="439"/>
                    <a:pt x="211" y="439"/>
                  </a:cubicBezTo>
                  <a:cubicBezTo>
                    <a:pt x="211" y="443"/>
                    <a:pt x="215" y="447"/>
                    <a:pt x="219" y="447"/>
                  </a:cubicBezTo>
                  <a:cubicBezTo>
                    <a:pt x="223" y="447"/>
                    <a:pt x="227" y="443"/>
                    <a:pt x="227" y="439"/>
                  </a:cubicBezTo>
                  <a:cubicBezTo>
                    <a:pt x="227" y="80"/>
                    <a:pt x="227" y="80"/>
                    <a:pt x="227" y="80"/>
                  </a:cubicBezTo>
                  <a:cubicBezTo>
                    <a:pt x="227" y="69"/>
                    <a:pt x="218" y="60"/>
                    <a:pt x="207" y="60"/>
                  </a:cubicBezTo>
                  <a:close/>
                  <a:moveTo>
                    <a:pt x="154" y="80"/>
                  </a:moveTo>
                  <a:cubicBezTo>
                    <a:pt x="154" y="78"/>
                    <a:pt x="156" y="76"/>
                    <a:pt x="158" y="76"/>
                  </a:cubicBezTo>
                  <a:cubicBezTo>
                    <a:pt x="198" y="76"/>
                    <a:pt x="198" y="76"/>
                    <a:pt x="198" y="76"/>
                  </a:cubicBezTo>
                  <a:cubicBezTo>
                    <a:pt x="154" y="120"/>
                    <a:pt x="154" y="120"/>
                    <a:pt x="154" y="120"/>
                  </a:cubicBezTo>
                  <a:lnTo>
                    <a:pt x="154" y="80"/>
                  </a:lnTo>
                  <a:close/>
                  <a:moveTo>
                    <a:pt x="154" y="155"/>
                  </a:moveTo>
                  <a:cubicBezTo>
                    <a:pt x="207" y="207"/>
                    <a:pt x="207" y="207"/>
                    <a:pt x="207" y="207"/>
                  </a:cubicBezTo>
                  <a:cubicBezTo>
                    <a:pt x="154" y="260"/>
                    <a:pt x="154" y="260"/>
                    <a:pt x="154" y="260"/>
                  </a:cubicBezTo>
                  <a:lnTo>
                    <a:pt x="154" y="155"/>
                  </a:lnTo>
                  <a:close/>
                  <a:moveTo>
                    <a:pt x="154" y="397"/>
                  </a:moveTo>
                  <a:cubicBezTo>
                    <a:pt x="154" y="294"/>
                    <a:pt x="154" y="294"/>
                    <a:pt x="154" y="294"/>
                  </a:cubicBezTo>
                  <a:cubicBezTo>
                    <a:pt x="206" y="346"/>
                    <a:pt x="206" y="346"/>
                    <a:pt x="206" y="346"/>
                  </a:cubicBezTo>
                  <a:lnTo>
                    <a:pt x="154" y="397"/>
                  </a:lnTo>
                  <a:close/>
                  <a:moveTo>
                    <a:pt x="211" y="328"/>
                  </a:moveTo>
                  <a:cubicBezTo>
                    <a:pt x="160" y="277"/>
                    <a:pt x="160" y="277"/>
                    <a:pt x="160" y="277"/>
                  </a:cubicBezTo>
                  <a:cubicBezTo>
                    <a:pt x="211" y="226"/>
                    <a:pt x="211" y="226"/>
                    <a:pt x="211" y="226"/>
                  </a:cubicBezTo>
                  <a:lnTo>
                    <a:pt x="211" y="328"/>
                  </a:lnTo>
                  <a:close/>
                  <a:moveTo>
                    <a:pt x="211" y="189"/>
                  </a:moveTo>
                  <a:cubicBezTo>
                    <a:pt x="159" y="137"/>
                    <a:pt x="159" y="137"/>
                    <a:pt x="159" y="137"/>
                  </a:cubicBezTo>
                  <a:cubicBezTo>
                    <a:pt x="211" y="86"/>
                    <a:pt x="211" y="86"/>
                    <a:pt x="211" y="86"/>
                  </a:cubicBezTo>
                  <a:lnTo>
                    <a:pt x="211" y="189"/>
                  </a:lnTo>
                  <a:close/>
                  <a:moveTo>
                    <a:pt x="107" y="58"/>
                  </a:moveTo>
                  <a:cubicBezTo>
                    <a:pt x="103" y="58"/>
                    <a:pt x="99" y="62"/>
                    <a:pt x="99" y="66"/>
                  </a:cubicBezTo>
                  <a:cubicBezTo>
                    <a:pt x="99" y="144"/>
                    <a:pt x="99" y="144"/>
                    <a:pt x="99" y="144"/>
                  </a:cubicBezTo>
                  <a:cubicBezTo>
                    <a:pt x="99" y="148"/>
                    <a:pt x="103" y="152"/>
                    <a:pt x="107" y="152"/>
                  </a:cubicBezTo>
                  <a:cubicBezTo>
                    <a:pt x="111" y="152"/>
                    <a:pt x="115" y="148"/>
                    <a:pt x="115" y="144"/>
                  </a:cubicBezTo>
                  <a:cubicBezTo>
                    <a:pt x="115" y="66"/>
                    <a:pt x="115" y="66"/>
                    <a:pt x="115" y="66"/>
                  </a:cubicBezTo>
                  <a:cubicBezTo>
                    <a:pt x="115" y="62"/>
                    <a:pt x="111" y="58"/>
                    <a:pt x="107" y="58"/>
                  </a:cubicBezTo>
                  <a:close/>
                  <a:moveTo>
                    <a:pt x="320" y="28"/>
                  </a:moveTo>
                  <a:cubicBezTo>
                    <a:pt x="322" y="29"/>
                    <a:pt x="323" y="31"/>
                    <a:pt x="324" y="33"/>
                  </a:cubicBezTo>
                  <a:cubicBezTo>
                    <a:pt x="327" y="36"/>
                    <a:pt x="332" y="37"/>
                    <a:pt x="335" y="35"/>
                  </a:cubicBezTo>
                  <a:cubicBezTo>
                    <a:pt x="339" y="32"/>
                    <a:pt x="340" y="27"/>
                    <a:pt x="337" y="23"/>
                  </a:cubicBezTo>
                  <a:cubicBezTo>
                    <a:pt x="336" y="22"/>
                    <a:pt x="335" y="20"/>
                    <a:pt x="333" y="18"/>
                  </a:cubicBezTo>
                  <a:cubicBezTo>
                    <a:pt x="329" y="13"/>
                    <a:pt x="325" y="8"/>
                    <a:pt x="320" y="3"/>
                  </a:cubicBezTo>
                  <a:cubicBezTo>
                    <a:pt x="317" y="0"/>
                    <a:pt x="312" y="0"/>
                    <a:pt x="309" y="3"/>
                  </a:cubicBezTo>
                  <a:cubicBezTo>
                    <a:pt x="307" y="4"/>
                    <a:pt x="306" y="7"/>
                    <a:pt x="306" y="9"/>
                  </a:cubicBezTo>
                  <a:cubicBezTo>
                    <a:pt x="306" y="11"/>
                    <a:pt x="307" y="13"/>
                    <a:pt x="309" y="14"/>
                  </a:cubicBezTo>
                  <a:cubicBezTo>
                    <a:pt x="313" y="18"/>
                    <a:pt x="317" y="23"/>
                    <a:pt x="320" y="28"/>
                  </a:cubicBezTo>
                  <a:close/>
                  <a:moveTo>
                    <a:pt x="257" y="59"/>
                  </a:moveTo>
                  <a:cubicBezTo>
                    <a:pt x="252" y="59"/>
                    <a:pt x="249" y="63"/>
                    <a:pt x="249" y="67"/>
                  </a:cubicBezTo>
                  <a:cubicBezTo>
                    <a:pt x="249" y="145"/>
                    <a:pt x="249" y="145"/>
                    <a:pt x="249" y="145"/>
                  </a:cubicBezTo>
                  <a:cubicBezTo>
                    <a:pt x="249" y="149"/>
                    <a:pt x="252" y="153"/>
                    <a:pt x="257" y="153"/>
                  </a:cubicBezTo>
                  <a:cubicBezTo>
                    <a:pt x="261" y="153"/>
                    <a:pt x="265" y="149"/>
                    <a:pt x="265" y="145"/>
                  </a:cubicBezTo>
                  <a:cubicBezTo>
                    <a:pt x="265" y="67"/>
                    <a:pt x="265" y="67"/>
                    <a:pt x="265" y="67"/>
                  </a:cubicBezTo>
                  <a:cubicBezTo>
                    <a:pt x="265" y="63"/>
                    <a:pt x="261" y="59"/>
                    <a:pt x="257" y="59"/>
                  </a:cubicBezTo>
                  <a:close/>
                  <a:moveTo>
                    <a:pt x="291" y="32"/>
                  </a:moveTo>
                  <a:cubicBezTo>
                    <a:pt x="288" y="29"/>
                    <a:pt x="283" y="29"/>
                    <a:pt x="279" y="32"/>
                  </a:cubicBezTo>
                  <a:cubicBezTo>
                    <a:pt x="278" y="34"/>
                    <a:pt x="277" y="36"/>
                    <a:pt x="277" y="38"/>
                  </a:cubicBezTo>
                  <a:cubicBezTo>
                    <a:pt x="277" y="40"/>
                    <a:pt x="278" y="42"/>
                    <a:pt x="279" y="44"/>
                  </a:cubicBezTo>
                  <a:cubicBezTo>
                    <a:pt x="297" y="61"/>
                    <a:pt x="305" y="83"/>
                    <a:pt x="305" y="106"/>
                  </a:cubicBezTo>
                  <a:cubicBezTo>
                    <a:pt x="305" y="128"/>
                    <a:pt x="297" y="151"/>
                    <a:pt x="279" y="168"/>
                  </a:cubicBezTo>
                  <a:cubicBezTo>
                    <a:pt x="279" y="168"/>
                    <a:pt x="279" y="168"/>
                    <a:pt x="279" y="168"/>
                  </a:cubicBezTo>
                  <a:cubicBezTo>
                    <a:pt x="276" y="171"/>
                    <a:pt x="276" y="176"/>
                    <a:pt x="279" y="179"/>
                  </a:cubicBezTo>
                  <a:cubicBezTo>
                    <a:pt x="283" y="182"/>
                    <a:pt x="288" y="182"/>
                    <a:pt x="291" y="179"/>
                  </a:cubicBezTo>
                  <a:cubicBezTo>
                    <a:pt x="311" y="159"/>
                    <a:pt x="321" y="132"/>
                    <a:pt x="321" y="106"/>
                  </a:cubicBezTo>
                  <a:cubicBezTo>
                    <a:pt x="321" y="79"/>
                    <a:pt x="311" y="53"/>
                    <a:pt x="291" y="32"/>
                  </a:cubicBezTo>
                  <a:close/>
                  <a:moveTo>
                    <a:pt x="353" y="53"/>
                  </a:moveTo>
                  <a:cubicBezTo>
                    <a:pt x="351" y="49"/>
                    <a:pt x="347" y="47"/>
                    <a:pt x="343" y="49"/>
                  </a:cubicBezTo>
                  <a:cubicBezTo>
                    <a:pt x="338" y="50"/>
                    <a:pt x="336" y="55"/>
                    <a:pt x="338" y="59"/>
                  </a:cubicBezTo>
                  <a:cubicBezTo>
                    <a:pt x="344" y="74"/>
                    <a:pt x="347" y="90"/>
                    <a:pt x="347" y="106"/>
                  </a:cubicBezTo>
                  <a:cubicBezTo>
                    <a:pt x="347" y="140"/>
                    <a:pt x="333" y="173"/>
                    <a:pt x="309" y="197"/>
                  </a:cubicBezTo>
                  <a:cubicBezTo>
                    <a:pt x="307" y="199"/>
                    <a:pt x="306" y="201"/>
                    <a:pt x="306" y="203"/>
                  </a:cubicBezTo>
                  <a:cubicBezTo>
                    <a:pt x="306" y="205"/>
                    <a:pt x="307" y="207"/>
                    <a:pt x="309" y="209"/>
                  </a:cubicBezTo>
                  <a:cubicBezTo>
                    <a:pt x="312" y="212"/>
                    <a:pt x="317" y="212"/>
                    <a:pt x="320" y="209"/>
                  </a:cubicBezTo>
                  <a:cubicBezTo>
                    <a:pt x="348" y="181"/>
                    <a:pt x="363" y="145"/>
                    <a:pt x="363" y="106"/>
                  </a:cubicBezTo>
                  <a:cubicBezTo>
                    <a:pt x="363" y="88"/>
                    <a:pt x="359" y="70"/>
                    <a:pt x="353" y="53"/>
                  </a:cubicBezTo>
                  <a:close/>
                </a:path>
              </a:pathLst>
            </a:custGeom>
            <a:solidFill>
              <a:srgbClr val="433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3">
              <a:extLst>
                <a:ext uri="{FF2B5EF4-FFF2-40B4-BE49-F238E27FC236}">
                  <a16:creationId xmlns="" xmlns:a16="http://schemas.microsoft.com/office/drawing/2014/main" id="{C6F47523-27DA-429E-AD19-A32F2F1006DF}"/>
                </a:ext>
              </a:extLst>
            </p:cNvPr>
            <p:cNvSpPr>
              <a:spLocks noChangeAspect="1" noEditPoints="1"/>
            </p:cNvSpPr>
            <p:nvPr/>
          </p:nvSpPr>
          <p:spPr bwMode="auto">
            <a:xfrm>
              <a:off x="1991265" y="3125432"/>
              <a:ext cx="255641" cy="314635"/>
            </a:xfrm>
            <a:custGeom>
              <a:avLst/>
              <a:gdLst>
                <a:gd name="T0" fmla="*/ 72 w 363"/>
                <a:gd name="T1" fmla="*/ 32 h 447"/>
                <a:gd name="T2" fmla="*/ 83 w 363"/>
                <a:gd name="T3" fmla="*/ 179 h 447"/>
                <a:gd name="T4" fmla="*/ 57 w 363"/>
                <a:gd name="T5" fmla="*/ 106 h 447"/>
                <a:gd name="T6" fmla="*/ 47 w 363"/>
                <a:gd name="T7" fmla="*/ 190 h 447"/>
                <a:gd name="T8" fmla="*/ 24 w 363"/>
                <a:gd name="T9" fmla="*/ 152 h 447"/>
                <a:gd name="T10" fmla="*/ 20 w 363"/>
                <a:gd name="T11" fmla="*/ 140 h 447"/>
                <a:gd name="T12" fmla="*/ 17 w 363"/>
                <a:gd name="T13" fmla="*/ 127 h 447"/>
                <a:gd name="T14" fmla="*/ 16 w 363"/>
                <a:gd name="T15" fmla="*/ 114 h 447"/>
                <a:gd name="T16" fmla="*/ 16 w 363"/>
                <a:gd name="T17" fmla="*/ 106 h 447"/>
                <a:gd name="T18" fmla="*/ 17 w 363"/>
                <a:gd name="T19" fmla="*/ 91 h 447"/>
                <a:gd name="T20" fmla="*/ 19 w 363"/>
                <a:gd name="T21" fmla="*/ 78 h 447"/>
                <a:gd name="T22" fmla="*/ 22 w 363"/>
                <a:gd name="T23" fmla="*/ 65 h 447"/>
                <a:gd name="T24" fmla="*/ 42 w 363"/>
                <a:gd name="T25" fmla="*/ 28 h 447"/>
                <a:gd name="T26" fmla="*/ 54 w 363"/>
                <a:gd name="T27" fmla="*/ 14 h 447"/>
                <a:gd name="T28" fmla="*/ 55 w 363"/>
                <a:gd name="T29" fmla="*/ 6 h 447"/>
                <a:gd name="T30" fmla="*/ 36 w 363"/>
                <a:gd name="T31" fmla="*/ 10 h 447"/>
                <a:gd name="T32" fmla="*/ 29 w 363"/>
                <a:gd name="T33" fmla="*/ 18 h 447"/>
                <a:gd name="T34" fmla="*/ 9 w 363"/>
                <a:gd name="T35" fmla="*/ 53 h 447"/>
                <a:gd name="T36" fmla="*/ 7 w 363"/>
                <a:gd name="T37" fmla="*/ 60 h 447"/>
                <a:gd name="T38" fmla="*/ 3 w 363"/>
                <a:gd name="T39" fmla="*/ 74 h 447"/>
                <a:gd name="T40" fmla="*/ 1 w 363"/>
                <a:gd name="T41" fmla="*/ 89 h 447"/>
                <a:gd name="T42" fmla="*/ 0 w 363"/>
                <a:gd name="T43" fmla="*/ 106 h 447"/>
                <a:gd name="T44" fmla="*/ 0 w 363"/>
                <a:gd name="T45" fmla="*/ 113 h 447"/>
                <a:gd name="T46" fmla="*/ 1 w 363"/>
                <a:gd name="T47" fmla="*/ 127 h 447"/>
                <a:gd name="T48" fmla="*/ 4 w 363"/>
                <a:gd name="T49" fmla="*/ 140 h 447"/>
                <a:gd name="T50" fmla="*/ 7 w 363"/>
                <a:gd name="T51" fmla="*/ 152 h 447"/>
                <a:gd name="T52" fmla="*/ 25 w 363"/>
                <a:gd name="T53" fmla="*/ 188 h 447"/>
                <a:gd name="T54" fmla="*/ 29 w 363"/>
                <a:gd name="T55" fmla="*/ 194 h 447"/>
                <a:gd name="T56" fmla="*/ 42 w 363"/>
                <a:gd name="T57" fmla="*/ 209 h 447"/>
                <a:gd name="T58" fmla="*/ 55 w 363"/>
                <a:gd name="T59" fmla="*/ 206 h 447"/>
                <a:gd name="T60" fmla="*/ 48 w 363"/>
                <a:gd name="T61" fmla="*/ 191 h 447"/>
                <a:gd name="T62" fmla="*/ 138 w 363"/>
                <a:gd name="T63" fmla="*/ 439 h 447"/>
                <a:gd name="T64" fmla="*/ 211 w 363"/>
                <a:gd name="T65" fmla="*/ 363 h 447"/>
                <a:gd name="T66" fmla="*/ 227 w 363"/>
                <a:gd name="T67" fmla="*/ 80 h 447"/>
                <a:gd name="T68" fmla="*/ 198 w 363"/>
                <a:gd name="T69" fmla="*/ 76 h 447"/>
                <a:gd name="T70" fmla="*/ 207 w 363"/>
                <a:gd name="T71" fmla="*/ 207 h 447"/>
                <a:gd name="T72" fmla="*/ 154 w 363"/>
                <a:gd name="T73" fmla="*/ 294 h 447"/>
                <a:gd name="T74" fmla="*/ 160 w 363"/>
                <a:gd name="T75" fmla="*/ 277 h 447"/>
                <a:gd name="T76" fmla="*/ 159 w 363"/>
                <a:gd name="T77" fmla="*/ 137 h 447"/>
                <a:gd name="T78" fmla="*/ 99 w 363"/>
                <a:gd name="T79" fmla="*/ 66 h 447"/>
                <a:gd name="T80" fmla="*/ 115 w 363"/>
                <a:gd name="T81" fmla="*/ 66 h 447"/>
                <a:gd name="T82" fmla="*/ 335 w 363"/>
                <a:gd name="T83" fmla="*/ 35 h 447"/>
                <a:gd name="T84" fmla="*/ 309 w 363"/>
                <a:gd name="T85" fmla="*/ 3 h 447"/>
                <a:gd name="T86" fmla="*/ 257 w 363"/>
                <a:gd name="T87" fmla="*/ 59 h 447"/>
                <a:gd name="T88" fmla="*/ 265 w 363"/>
                <a:gd name="T89" fmla="*/ 145 h 447"/>
                <a:gd name="T90" fmla="*/ 279 w 363"/>
                <a:gd name="T91" fmla="*/ 32 h 447"/>
                <a:gd name="T92" fmla="*/ 279 w 363"/>
                <a:gd name="T93" fmla="*/ 168 h 447"/>
                <a:gd name="T94" fmla="*/ 321 w 363"/>
                <a:gd name="T95" fmla="*/ 106 h 447"/>
                <a:gd name="T96" fmla="*/ 338 w 363"/>
                <a:gd name="T97" fmla="*/ 59 h 447"/>
                <a:gd name="T98" fmla="*/ 309 w 363"/>
                <a:gd name="T99" fmla="*/ 209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3" h="447">
                  <a:moveTo>
                    <a:pt x="85" y="38"/>
                  </a:moveTo>
                  <a:cubicBezTo>
                    <a:pt x="85" y="38"/>
                    <a:pt x="85" y="38"/>
                    <a:pt x="85" y="38"/>
                  </a:cubicBezTo>
                  <a:cubicBezTo>
                    <a:pt x="85" y="36"/>
                    <a:pt x="84" y="34"/>
                    <a:pt x="83" y="32"/>
                  </a:cubicBezTo>
                  <a:cubicBezTo>
                    <a:pt x="80" y="29"/>
                    <a:pt x="75" y="29"/>
                    <a:pt x="72" y="32"/>
                  </a:cubicBezTo>
                  <a:cubicBezTo>
                    <a:pt x="51" y="53"/>
                    <a:pt x="41" y="79"/>
                    <a:pt x="41" y="106"/>
                  </a:cubicBezTo>
                  <a:cubicBezTo>
                    <a:pt x="41" y="106"/>
                    <a:pt x="41" y="106"/>
                    <a:pt x="41" y="106"/>
                  </a:cubicBezTo>
                  <a:cubicBezTo>
                    <a:pt x="41" y="132"/>
                    <a:pt x="51" y="159"/>
                    <a:pt x="72" y="179"/>
                  </a:cubicBezTo>
                  <a:cubicBezTo>
                    <a:pt x="75" y="182"/>
                    <a:pt x="80" y="182"/>
                    <a:pt x="83" y="179"/>
                  </a:cubicBezTo>
                  <a:cubicBezTo>
                    <a:pt x="84" y="178"/>
                    <a:pt x="85" y="176"/>
                    <a:pt x="85" y="174"/>
                  </a:cubicBezTo>
                  <a:cubicBezTo>
                    <a:pt x="85" y="174"/>
                    <a:pt x="85" y="174"/>
                    <a:pt x="85" y="174"/>
                  </a:cubicBezTo>
                  <a:cubicBezTo>
                    <a:pt x="85" y="172"/>
                    <a:pt x="84" y="169"/>
                    <a:pt x="83" y="168"/>
                  </a:cubicBezTo>
                  <a:cubicBezTo>
                    <a:pt x="66" y="151"/>
                    <a:pt x="57" y="128"/>
                    <a:pt x="57" y="106"/>
                  </a:cubicBezTo>
                  <a:cubicBezTo>
                    <a:pt x="57" y="83"/>
                    <a:pt x="66" y="61"/>
                    <a:pt x="83" y="44"/>
                  </a:cubicBezTo>
                  <a:cubicBezTo>
                    <a:pt x="84" y="42"/>
                    <a:pt x="85" y="40"/>
                    <a:pt x="85" y="38"/>
                  </a:cubicBezTo>
                  <a:close/>
                  <a:moveTo>
                    <a:pt x="48" y="191"/>
                  </a:moveTo>
                  <a:cubicBezTo>
                    <a:pt x="48" y="191"/>
                    <a:pt x="47" y="191"/>
                    <a:pt x="47" y="190"/>
                  </a:cubicBezTo>
                  <a:cubicBezTo>
                    <a:pt x="45" y="188"/>
                    <a:pt x="44" y="186"/>
                    <a:pt x="42" y="184"/>
                  </a:cubicBezTo>
                  <a:cubicBezTo>
                    <a:pt x="42" y="184"/>
                    <a:pt x="42" y="184"/>
                    <a:pt x="42" y="184"/>
                  </a:cubicBezTo>
                  <a:cubicBezTo>
                    <a:pt x="41" y="182"/>
                    <a:pt x="40" y="181"/>
                    <a:pt x="39" y="180"/>
                  </a:cubicBezTo>
                  <a:cubicBezTo>
                    <a:pt x="33" y="171"/>
                    <a:pt x="28" y="162"/>
                    <a:pt x="24" y="152"/>
                  </a:cubicBezTo>
                  <a:cubicBezTo>
                    <a:pt x="24" y="151"/>
                    <a:pt x="23" y="149"/>
                    <a:pt x="23" y="148"/>
                  </a:cubicBezTo>
                  <a:cubicBezTo>
                    <a:pt x="22" y="147"/>
                    <a:pt x="22" y="147"/>
                    <a:pt x="22" y="146"/>
                  </a:cubicBezTo>
                  <a:cubicBezTo>
                    <a:pt x="22" y="145"/>
                    <a:pt x="21" y="143"/>
                    <a:pt x="21" y="142"/>
                  </a:cubicBezTo>
                  <a:cubicBezTo>
                    <a:pt x="21" y="141"/>
                    <a:pt x="20" y="141"/>
                    <a:pt x="20" y="140"/>
                  </a:cubicBezTo>
                  <a:cubicBezTo>
                    <a:pt x="20" y="139"/>
                    <a:pt x="20" y="137"/>
                    <a:pt x="19" y="136"/>
                  </a:cubicBezTo>
                  <a:cubicBezTo>
                    <a:pt x="19" y="135"/>
                    <a:pt x="19" y="135"/>
                    <a:pt x="19" y="134"/>
                  </a:cubicBezTo>
                  <a:cubicBezTo>
                    <a:pt x="18" y="133"/>
                    <a:pt x="18" y="131"/>
                    <a:pt x="18" y="130"/>
                  </a:cubicBezTo>
                  <a:cubicBezTo>
                    <a:pt x="18" y="129"/>
                    <a:pt x="18" y="128"/>
                    <a:pt x="17" y="127"/>
                  </a:cubicBezTo>
                  <a:cubicBezTo>
                    <a:pt x="17" y="126"/>
                    <a:pt x="17" y="125"/>
                    <a:pt x="17" y="124"/>
                  </a:cubicBezTo>
                  <a:cubicBezTo>
                    <a:pt x="17" y="123"/>
                    <a:pt x="17" y="122"/>
                    <a:pt x="17" y="121"/>
                  </a:cubicBezTo>
                  <a:cubicBezTo>
                    <a:pt x="16" y="120"/>
                    <a:pt x="16" y="119"/>
                    <a:pt x="16" y="118"/>
                  </a:cubicBezTo>
                  <a:cubicBezTo>
                    <a:pt x="16" y="117"/>
                    <a:pt x="16" y="116"/>
                    <a:pt x="16" y="114"/>
                  </a:cubicBezTo>
                  <a:cubicBezTo>
                    <a:pt x="16" y="113"/>
                    <a:pt x="16" y="113"/>
                    <a:pt x="16" y="112"/>
                  </a:cubicBezTo>
                  <a:cubicBezTo>
                    <a:pt x="16" y="110"/>
                    <a:pt x="16" y="108"/>
                    <a:pt x="16" y="106"/>
                  </a:cubicBezTo>
                  <a:cubicBezTo>
                    <a:pt x="16" y="106"/>
                    <a:pt x="16" y="106"/>
                    <a:pt x="16" y="106"/>
                  </a:cubicBezTo>
                  <a:cubicBezTo>
                    <a:pt x="16" y="106"/>
                    <a:pt x="16" y="106"/>
                    <a:pt x="16" y="106"/>
                  </a:cubicBezTo>
                  <a:cubicBezTo>
                    <a:pt x="16" y="104"/>
                    <a:pt x="16" y="102"/>
                    <a:pt x="16" y="100"/>
                  </a:cubicBezTo>
                  <a:cubicBezTo>
                    <a:pt x="16" y="99"/>
                    <a:pt x="16" y="98"/>
                    <a:pt x="16" y="97"/>
                  </a:cubicBezTo>
                  <a:cubicBezTo>
                    <a:pt x="16" y="96"/>
                    <a:pt x="16" y="95"/>
                    <a:pt x="16" y="93"/>
                  </a:cubicBezTo>
                  <a:cubicBezTo>
                    <a:pt x="16" y="92"/>
                    <a:pt x="16" y="92"/>
                    <a:pt x="17" y="91"/>
                  </a:cubicBezTo>
                  <a:cubicBezTo>
                    <a:pt x="17" y="90"/>
                    <a:pt x="17" y="88"/>
                    <a:pt x="17" y="87"/>
                  </a:cubicBezTo>
                  <a:cubicBezTo>
                    <a:pt x="17" y="86"/>
                    <a:pt x="17" y="85"/>
                    <a:pt x="17" y="84"/>
                  </a:cubicBezTo>
                  <a:cubicBezTo>
                    <a:pt x="18" y="83"/>
                    <a:pt x="18" y="82"/>
                    <a:pt x="18" y="81"/>
                  </a:cubicBezTo>
                  <a:cubicBezTo>
                    <a:pt x="18" y="80"/>
                    <a:pt x="18" y="79"/>
                    <a:pt x="19" y="78"/>
                  </a:cubicBezTo>
                  <a:cubicBezTo>
                    <a:pt x="19" y="77"/>
                    <a:pt x="19" y="76"/>
                    <a:pt x="19" y="75"/>
                  </a:cubicBezTo>
                  <a:cubicBezTo>
                    <a:pt x="20" y="74"/>
                    <a:pt x="20" y="73"/>
                    <a:pt x="20" y="71"/>
                  </a:cubicBezTo>
                  <a:cubicBezTo>
                    <a:pt x="20" y="71"/>
                    <a:pt x="21" y="70"/>
                    <a:pt x="21" y="70"/>
                  </a:cubicBezTo>
                  <a:cubicBezTo>
                    <a:pt x="21" y="68"/>
                    <a:pt x="22" y="67"/>
                    <a:pt x="22" y="65"/>
                  </a:cubicBezTo>
                  <a:cubicBezTo>
                    <a:pt x="22" y="65"/>
                    <a:pt x="22" y="65"/>
                    <a:pt x="23" y="64"/>
                  </a:cubicBezTo>
                  <a:cubicBezTo>
                    <a:pt x="23" y="63"/>
                    <a:pt x="24" y="61"/>
                    <a:pt x="24" y="60"/>
                  </a:cubicBezTo>
                  <a:cubicBezTo>
                    <a:pt x="28" y="50"/>
                    <a:pt x="33" y="40"/>
                    <a:pt x="39" y="32"/>
                  </a:cubicBezTo>
                  <a:cubicBezTo>
                    <a:pt x="40" y="30"/>
                    <a:pt x="41" y="29"/>
                    <a:pt x="42" y="28"/>
                  </a:cubicBezTo>
                  <a:cubicBezTo>
                    <a:pt x="42" y="28"/>
                    <a:pt x="42" y="27"/>
                    <a:pt x="42" y="27"/>
                  </a:cubicBezTo>
                  <a:cubicBezTo>
                    <a:pt x="44" y="25"/>
                    <a:pt x="45" y="23"/>
                    <a:pt x="47" y="21"/>
                  </a:cubicBezTo>
                  <a:cubicBezTo>
                    <a:pt x="47" y="21"/>
                    <a:pt x="48" y="21"/>
                    <a:pt x="48" y="20"/>
                  </a:cubicBezTo>
                  <a:cubicBezTo>
                    <a:pt x="50" y="18"/>
                    <a:pt x="52" y="16"/>
                    <a:pt x="54" y="14"/>
                  </a:cubicBezTo>
                  <a:cubicBezTo>
                    <a:pt x="55" y="13"/>
                    <a:pt x="56" y="11"/>
                    <a:pt x="56" y="9"/>
                  </a:cubicBezTo>
                  <a:cubicBezTo>
                    <a:pt x="56" y="8"/>
                    <a:pt x="56" y="7"/>
                    <a:pt x="56" y="6"/>
                  </a:cubicBezTo>
                  <a:cubicBezTo>
                    <a:pt x="55" y="6"/>
                    <a:pt x="55" y="6"/>
                    <a:pt x="55" y="6"/>
                  </a:cubicBezTo>
                  <a:cubicBezTo>
                    <a:pt x="55" y="6"/>
                    <a:pt x="55" y="6"/>
                    <a:pt x="55" y="6"/>
                  </a:cubicBezTo>
                  <a:cubicBezTo>
                    <a:pt x="55" y="5"/>
                    <a:pt x="54" y="4"/>
                    <a:pt x="54" y="3"/>
                  </a:cubicBezTo>
                  <a:cubicBezTo>
                    <a:pt x="52" y="2"/>
                    <a:pt x="51" y="1"/>
                    <a:pt x="49" y="1"/>
                  </a:cubicBezTo>
                  <a:cubicBezTo>
                    <a:pt x="47" y="0"/>
                    <a:pt x="44" y="1"/>
                    <a:pt x="42" y="3"/>
                  </a:cubicBezTo>
                  <a:cubicBezTo>
                    <a:pt x="40" y="5"/>
                    <a:pt x="38" y="7"/>
                    <a:pt x="36" y="10"/>
                  </a:cubicBezTo>
                  <a:cubicBezTo>
                    <a:pt x="36" y="10"/>
                    <a:pt x="35" y="11"/>
                    <a:pt x="35" y="11"/>
                  </a:cubicBezTo>
                  <a:cubicBezTo>
                    <a:pt x="33" y="13"/>
                    <a:pt x="31" y="15"/>
                    <a:pt x="30" y="17"/>
                  </a:cubicBezTo>
                  <a:cubicBezTo>
                    <a:pt x="29" y="18"/>
                    <a:pt x="29" y="18"/>
                    <a:pt x="29" y="18"/>
                  </a:cubicBezTo>
                  <a:cubicBezTo>
                    <a:pt x="29" y="18"/>
                    <a:pt x="29" y="18"/>
                    <a:pt x="29" y="18"/>
                  </a:cubicBezTo>
                  <a:cubicBezTo>
                    <a:pt x="28" y="20"/>
                    <a:pt x="27" y="21"/>
                    <a:pt x="26" y="23"/>
                  </a:cubicBezTo>
                  <a:cubicBezTo>
                    <a:pt x="25" y="23"/>
                    <a:pt x="25" y="23"/>
                    <a:pt x="25" y="23"/>
                  </a:cubicBezTo>
                  <a:cubicBezTo>
                    <a:pt x="25" y="23"/>
                    <a:pt x="25" y="23"/>
                    <a:pt x="25" y="23"/>
                  </a:cubicBezTo>
                  <a:cubicBezTo>
                    <a:pt x="19" y="33"/>
                    <a:pt x="14" y="43"/>
                    <a:pt x="9" y="53"/>
                  </a:cubicBezTo>
                  <a:cubicBezTo>
                    <a:pt x="9" y="53"/>
                    <a:pt x="9" y="53"/>
                    <a:pt x="9" y="53"/>
                  </a:cubicBezTo>
                  <a:cubicBezTo>
                    <a:pt x="9" y="53"/>
                    <a:pt x="9" y="53"/>
                    <a:pt x="9" y="53"/>
                  </a:cubicBezTo>
                  <a:cubicBezTo>
                    <a:pt x="9" y="55"/>
                    <a:pt x="8" y="57"/>
                    <a:pt x="7" y="59"/>
                  </a:cubicBezTo>
                  <a:cubicBezTo>
                    <a:pt x="7" y="59"/>
                    <a:pt x="7" y="60"/>
                    <a:pt x="7" y="60"/>
                  </a:cubicBezTo>
                  <a:cubicBezTo>
                    <a:pt x="6" y="62"/>
                    <a:pt x="6" y="64"/>
                    <a:pt x="5" y="65"/>
                  </a:cubicBezTo>
                  <a:cubicBezTo>
                    <a:pt x="5" y="66"/>
                    <a:pt x="5" y="66"/>
                    <a:pt x="5" y="67"/>
                  </a:cubicBezTo>
                  <a:cubicBezTo>
                    <a:pt x="4" y="69"/>
                    <a:pt x="4" y="70"/>
                    <a:pt x="4" y="72"/>
                  </a:cubicBezTo>
                  <a:cubicBezTo>
                    <a:pt x="3" y="73"/>
                    <a:pt x="3" y="73"/>
                    <a:pt x="3" y="74"/>
                  </a:cubicBezTo>
                  <a:cubicBezTo>
                    <a:pt x="3" y="75"/>
                    <a:pt x="3" y="77"/>
                    <a:pt x="2" y="78"/>
                  </a:cubicBezTo>
                  <a:cubicBezTo>
                    <a:pt x="2" y="79"/>
                    <a:pt x="2" y="80"/>
                    <a:pt x="2" y="81"/>
                  </a:cubicBezTo>
                  <a:cubicBezTo>
                    <a:pt x="2" y="82"/>
                    <a:pt x="1" y="84"/>
                    <a:pt x="1" y="85"/>
                  </a:cubicBezTo>
                  <a:cubicBezTo>
                    <a:pt x="1" y="86"/>
                    <a:pt x="1" y="87"/>
                    <a:pt x="1" y="89"/>
                  </a:cubicBezTo>
                  <a:cubicBezTo>
                    <a:pt x="1" y="90"/>
                    <a:pt x="0" y="91"/>
                    <a:pt x="0" y="92"/>
                  </a:cubicBezTo>
                  <a:cubicBezTo>
                    <a:pt x="0" y="93"/>
                    <a:pt x="0" y="95"/>
                    <a:pt x="0" y="96"/>
                  </a:cubicBezTo>
                  <a:cubicBezTo>
                    <a:pt x="0" y="97"/>
                    <a:pt x="0" y="98"/>
                    <a:pt x="0" y="99"/>
                  </a:cubicBezTo>
                  <a:cubicBezTo>
                    <a:pt x="0" y="101"/>
                    <a:pt x="0" y="103"/>
                    <a:pt x="0" y="106"/>
                  </a:cubicBezTo>
                  <a:cubicBezTo>
                    <a:pt x="0" y="106"/>
                    <a:pt x="0" y="106"/>
                    <a:pt x="0" y="106"/>
                  </a:cubicBezTo>
                  <a:cubicBezTo>
                    <a:pt x="0" y="106"/>
                    <a:pt x="0" y="106"/>
                    <a:pt x="0" y="106"/>
                  </a:cubicBezTo>
                  <a:cubicBezTo>
                    <a:pt x="0" y="106"/>
                    <a:pt x="0" y="106"/>
                    <a:pt x="0" y="106"/>
                  </a:cubicBezTo>
                  <a:cubicBezTo>
                    <a:pt x="0" y="108"/>
                    <a:pt x="0" y="111"/>
                    <a:pt x="0" y="113"/>
                  </a:cubicBezTo>
                  <a:cubicBezTo>
                    <a:pt x="0" y="114"/>
                    <a:pt x="0" y="115"/>
                    <a:pt x="0" y="115"/>
                  </a:cubicBezTo>
                  <a:cubicBezTo>
                    <a:pt x="0" y="117"/>
                    <a:pt x="0" y="118"/>
                    <a:pt x="0" y="120"/>
                  </a:cubicBezTo>
                  <a:cubicBezTo>
                    <a:pt x="0" y="121"/>
                    <a:pt x="1" y="122"/>
                    <a:pt x="1" y="123"/>
                  </a:cubicBezTo>
                  <a:cubicBezTo>
                    <a:pt x="1" y="124"/>
                    <a:pt x="1" y="125"/>
                    <a:pt x="1" y="127"/>
                  </a:cubicBezTo>
                  <a:cubicBezTo>
                    <a:pt x="1" y="128"/>
                    <a:pt x="2" y="129"/>
                    <a:pt x="2" y="130"/>
                  </a:cubicBezTo>
                  <a:cubicBezTo>
                    <a:pt x="2" y="131"/>
                    <a:pt x="2" y="132"/>
                    <a:pt x="2" y="133"/>
                  </a:cubicBezTo>
                  <a:cubicBezTo>
                    <a:pt x="3" y="135"/>
                    <a:pt x="3" y="136"/>
                    <a:pt x="3" y="138"/>
                  </a:cubicBezTo>
                  <a:cubicBezTo>
                    <a:pt x="3" y="138"/>
                    <a:pt x="3" y="139"/>
                    <a:pt x="4" y="140"/>
                  </a:cubicBezTo>
                  <a:cubicBezTo>
                    <a:pt x="4" y="141"/>
                    <a:pt x="4" y="143"/>
                    <a:pt x="5" y="145"/>
                  </a:cubicBezTo>
                  <a:cubicBezTo>
                    <a:pt x="5" y="145"/>
                    <a:pt x="5" y="146"/>
                    <a:pt x="5" y="146"/>
                  </a:cubicBezTo>
                  <a:cubicBezTo>
                    <a:pt x="6" y="148"/>
                    <a:pt x="6" y="150"/>
                    <a:pt x="7" y="152"/>
                  </a:cubicBezTo>
                  <a:cubicBezTo>
                    <a:pt x="7" y="152"/>
                    <a:pt x="7" y="152"/>
                    <a:pt x="7" y="152"/>
                  </a:cubicBezTo>
                  <a:cubicBezTo>
                    <a:pt x="8" y="154"/>
                    <a:pt x="9" y="156"/>
                    <a:pt x="9" y="158"/>
                  </a:cubicBezTo>
                  <a:cubicBezTo>
                    <a:pt x="9" y="158"/>
                    <a:pt x="9" y="158"/>
                    <a:pt x="9" y="158"/>
                  </a:cubicBezTo>
                  <a:cubicBezTo>
                    <a:pt x="9" y="158"/>
                    <a:pt x="9" y="158"/>
                    <a:pt x="9" y="158"/>
                  </a:cubicBezTo>
                  <a:cubicBezTo>
                    <a:pt x="14" y="169"/>
                    <a:pt x="19" y="179"/>
                    <a:pt x="25" y="188"/>
                  </a:cubicBezTo>
                  <a:cubicBezTo>
                    <a:pt x="25" y="188"/>
                    <a:pt x="25" y="188"/>
                    <a:pt x="25" y="188"/>
                  </a:cubicBezTo>
                  <a:cubicBezTo>
                    <a:pt x="25" y="188"/>
                    <a:pt x="25" y="189"/>
                    <a:pt x="26" y="189"/>
                  </a:cubicBezTo>
                  <a:cubicBezTo>
                    <a:pt x="27" y="190"/>
                    <a:pt x="28" y="192"/>
                    <a:pt x="29" y="193"/>
                  </a:cubicBezTo>
                  <a:cubicBezTo>
                    <a:pt x="29" y="193"/>
                    <a:pt x="29" y="194"/>
                    <a:pt x="29" y="194"/>
                  </a:cubicBezTo>
                  <a:cubicBezTo>
                    <a:pt x="29" y="194"/>
                    <a:pt x="29" y="194"/>
                    <a:pt x="30" y="194"/>
                  </a:cubicBezTo>
                  <a:cubicBezTo>
                    <a:pt x="31" y="196"/>
                    <a:pt x="33" y="198"/>
                    <a:pt x="35" y="201"/>
                  </a:cubicBezTo>
                  <a:cubicBezTo>
                    <a:pt x="35" y="201"/>
                    <a:pt x="36" y="201"/>
                    <a:pt x="36" y="202"/>
                  </a:cubicBezTo>
                  <a:cubicBezTo>
                    <a:pt x="38" y="204"/>
                    <a:pt x="40" y="206"/>
                    <a:pt x="42" y="209"/>
                  </a:cubicBezTo>
                  <a:cubicBezTo>
                    <a:pt x="44" y="211"/>
                    <a:pt x="47" y="211"/>
                    <a:pt x="49" y="211"/>
                  </a:cubicBezTo>
                  <a:cubicBezTo>
                    <a:pt x="51" y="211"/>
                    <a:pt x="52" y="210"/>
                    <a:pt x="54" y="209"/>
                  </a:cubicBezTo>
                  <a:cubicBezTo>
                    <a:pt x="54" y="208"/>
                    <a:pt x="55" y="207"/>
                    <a:pt x="55" y="206"/>
                  </a:cubicBezTo>
                  <a:cubicBezTo>
                    <a:pt x="55" y="206"/>
                    <a:pt x="55" y="206"/>
                    <a:pt x="55" y="206"/>
                  </a:cubicBezTo>
                  <a:cubicBezTo>
                    <a:pt x="55" y="206"/>
                    <a:pt x="55" y="206"/>
                    <a:pt x="56" y="205"/>
                  </a:cubicBezTo>
                  <a:cubicBezTo>
                    <a:pt x="56" y="205"/>
                    <a:pt x="56" y="204"/>
                    <a:pt x="56" y="203"/>
                  </a:cubicBezTo>
                  <a:cubicBezTo>
                    <a:pt x="56" y="201"/>
                    <a:pt x="55" y="199"/>
                    <a:pt x="54" y="197"/>
                  </a:cubicBezTo>
                  <a:cubicBezTo>
                    <a:pt x="52" y="195"/>
                    <a:pt x="50" y="193"/>
                    <a:pt x="48" y="191"/>
                  </a:cubicBezTo>
                  <a:close/>
                  <a:moveTo>
                    <a:pt x="207" y="60"/>
                  </a:moveTo>
                  <a:cubicBezTo>
                    <a:pt x="158" y="60"/>
                    <a:pt x="158" y="60"/>
                    <a:pt x="158" y="60"/>
                  </a:cubicBezTo>
                  <a:cubicBezTo>
                    <a:pt x="147" y="60"/>
                    <a:pt x="138" y="69"/>
                    <a:pt x="138" y="80"/>
                  </a:cubicBezTo>
                  <a:cubicBezTo>
                    <a:pt x="138" y="439"/>
                    <a:pt x="138" y="439"/>
                    <a:pt x="138" y="439"/>
                  </a:cubicBezTo>
                  <a:cubicBezTo>
                    <a:pt x="138" y="443"/>
                    <a:pt x="142" y="447"/>
                    <a:pt x="146" y="447"/>
                  </a:cubicBezTo>
                  <a:cubicBezTo>
                    <a:pt x="151" y="447"/>
                    <a:pt x="154" y="443"/>
                    <a:pt x="154" y="439"/>
                  </a:cubicBezTo>
                  <a:cubicBezTo>
                    <a:pt x="154" y="420"/>
                    <a:pt x="154" y="420"/>
                    <a:pt x="154" y="420"/>
                  </a:cubicBezTo>
                  <a:cubicBezTo>
                    <a:pt x="211" y="363"/>
                    <a:pt x="211" y="363"/>
                    <a:pt x="211" y="363"/>
                  </a:cubicBezTo>
                  <a:cubicBezTo>
                    <a:pt x="211" y="439"/>
                    <a:pt x="211" y="439"/>
                    <a:pt x="211" y="439"/>
                  </a:cubicBezTo>
                  <a:cubicBezTo>
                    <a:pt x="211" y="443"/>
                    <a:pt x="215" y="447"/>
                    <a:pt x="219" y="447"/>
                  </a:cubicBezTo>
                  <a:cubicBezTo>
                    <a:pt x="223" y="447"/>
                    <a:pt x="227" y="443"/>
                    <a:pt x="227" y="439"/>
                  </a:cubicBezTo>
                  <a:cubicBezTo>
                    <a:pt x="227" y="80"/>
                    <a:pt x="227" y="80"/>
                    <a:pt x="227" y="80"/>
                  </a:cubicBezTo>
                  <a:cubicBezTo>
                    <a:pt x="227" y="69"/>
                    <a:pt x="218" y="60"/>
                    <a:pt x="207" y="60"/>
                  </a:cubicBezTo>
                  <a:close/>
                  <a:moveTo>
                    <a:pt x="154" y="80"/>
                  </a:moveTo>
                  <a:cubicBezTo>
                    <a:pt x="154" y="78"/>
                    <a:pt x="156" y="76"/>
                    <a:pt x="158" y="76"/>
                  </a:cubicBezTo>
                  <a:cubicBezTo>
                    <a:pt x="198" y="76"/>
                    <a:pt x="198" y="76"/>
                    <a:pt x="198" y="76"/>
                  </a:cubicBezTo>
                  <a:cubicBezTo>
                    <a:pt x="154" y="120"/>
                    <a:pt x="154" y="120"/>
                    <a:pt x="154" y="120"/>
                  </a:cubicBezTo>
                  <a:lnTo>
                    <a:pt x="154" y="80"/>
                  </a:lnTo>
                  <a:close/>
                  <a:moveTo>
                    <a:pt x="154" y="155"/>
                  </a:moveTo>
                  <a:cubicBezTo>
                    <a:pt x="207" y="207"/>
                    <a:pt x="207" y="207"/>
                    <a:pt x="207" y="207"/>
                  </a:cubicBezTo>
                  <a:cubicBezTo>
                    <a:pt x="154" y="260"/>
                    <a:pt x="154" y="260"/>
                    <a:pt x="154" y="260"/>
                  </a:cubicBezTo>
                  <a:lnTo>
                    <a:pt x="154" y="155"/>
                  </a:lnTo>
                  <a:close/>
                  <a:moveTo>
                    <a:pt x="154" y="397"/>
                  </a:moveTo>
                  <a:cubicBezTo>
                    <a:pt x="154" y="294"/>
                    <a:pt x="154" y="294"/>
                    <a:pt x="154" y="294"/>
                  </a:cubicBezTo>
                  <a:cubicBezTo>
                    <a:pt x="206" y="346"/>
                    <a:pt x="206" y="346"/>
                    <a:pt x="206" y="346"/>
                  </a:cubicBezTo>
                  <a:lnTo>
                    <a:pt x="154" y="397"/>
                  </a:lnTo>
                  <a:close/>
                  <a:moveTo>
                    <a:pt x="211" y="328"/>
                  </a:moveTo>
                  <a:cubicBezTo>
                    <a:pt x="160" y="277"/>
                    <a:pt x="160" y="277"/>
                    <a:pt x="160" y="277"/>
                  </a:cubicBezTo>
                  <a:cubicBezTo>
                    <a:pt x="211" y="226"/>
                    <a:pt x="211" y="226"/>
                    <a:pt x="211" y="226"/>
                  </a:cubicBezTo>
                  <a:lnTo>
                    <a:pt x="211" y="328"/>
                  </a:lnTo>
                  <a:close/>
                  <a:moveTo>
                    <a:pt x="211" y="189"/>
                  </a:moveTo>
                  <a:cubicBezTo>
                    <a:pt x="159" y="137"/>
                    <a:pt x="159" y="137"/>
                    <a:pt x="159" y="137"/>
                  </a:cubicBezTo>
                  <a:cubicBezTo>
                    <a:pt x="211" y="86"/>
                    <a:pt x="211" y="86"/>
                    <a:pt x="211" y="86"/>
                  </a:cubicBezTo>
                  <a:lnTo>
                    <a:pt x="211" y="189"/>
                  </a:lnTo>
                  <a:close/>
                  <a:moveTo>
                    <a:pt x="107" y="58"/>
                  </a:moveTo>
                  <a:cubicBezTo>
                    <a:pt x="103" y="58"/>
                    <a:pt x="99" y="62"/>
                    <a:pt x="99" y="66"/>
                  </a:cubicBezTo>
                  <a:cubicBezTo>
                    <a:pt x="99" y="144"/>
                    <a:pt x="99" y="144"/>
                    <a:pt x="99" y="144"/>
                  </a:cubicBezTo>
                  <a:cubicBezTo>
                    <a:pt x="99" y="148"/>
                    <a:pt x="103" y="152"/>
                    <a:pt x="107" y="152"/>
                  </a:cubicBezTo>
                  <a:cubicBezTo>
                    <a:pt x="111" y="152"/>
                    <a:pt x="115" y="148"/>
                    <a:pt x="115" y="144"/>
                  </a:cubicBezTo>
                  <a:cubicBezTo>
                    <a:pt x="115" y="66"/>
                    <a:pt x="115" y="66"/>
                    <a:pt x="115" y="66"/>
                  </a:cubicBezTo>
                  <a:cubicBezTo>
                    <a:pt x="115" y="62"/>
                    <a:pt x="111" y="58"/>
                    <a:pt x="107" y="58"/>
                  </a:cubicBezTo>
                  <a:close/>
                  <a:moveTo>
                    <a:pt x="320" y="28"/>
                  </a:moveTo>
                  <a:cubicBezTo>
                    <a:pt x="322" y="29"/>
                    <a:pt x="323" y="31"/>
                    <a:pt x="324" y="33"/>
                  </a:cubicBezTo>
                  <a:cubicBezTo>
                    <a:pt x="327" y="36"/>
                    <a:pt x="332" y="37"/>
                    <a:pt x="335" y="35"/>
                  </a:cubicBezTo>
                  <a:cubicBezTo>
                    <a:pt x="339" y="32"/>
                    <a:pt x="340" y="27"/>
                    <a:pt x="337" y="23"/>
                  </a:cubicBezTo>
                  <a:cubicBezTo>
                    <a:pt x="336" y="22"/>
                    <a:pt x="335" y="20"/>
                    <a:pt x="333" y="18"/>
                  </a:cubicBezTo>
                  <a:cubicBezTo>
                    <a:pt x="329" y="13"/>
                    <a:pt x="325" y="8"/>
                    <a:pt x="320" y="3"/>
                  </a:cubicBezTo>
                  <a:cubicBezTo>
                    <a:pt x="317" y="0"/>
                    <a:pt x="312" y="0"/>
                    <a:pt x="309" y="3"/>
                  </a:cubicBezTo>
                  <a:cubicBezTo>
                    <a:pt x="307" y="4"/>
                    <a:pt x="306" y="7"/>
                    <a:pt x="306" y="9"/>
                  </a:cubicBezTo>
                  <a:cubicBezTo>
                    <a:pt x="306" y="11"/>
                    <a:pt x="307" y="13"/>
                    <a:pt x="309" y="14"/>
                  </a:cubicBezTo>
                  <a:cubicBezTo>
                    <a:pt x="313" y="18"/>
                    <a:pt x="317" y="23"/>
                    <a:pt x="320" y="28"/>
                  </a:cubicBezTo>
                  <a:close/>
                  <a:moveTo>
                    <a:pt x="257" y="59"/>
                  </a:moveTo>
                  <a:cubicBezTo>
                    <a:pt x="252" y="59"/>
                    <a:pt x="249" y="63"/>
                    <a:pt x="249" y="67"/>
                  </a:cubicBezTo>
                  <a:cubicBezTo>
                    <a:pt x="249" y="145"/>
                    <a:pt x="249" y="145"/>
                    <a:pt x="249" y="145"/>
                  </a:cubicBezTo>
                  <a:cubicBezTo>
                    <a:pt x="249" y="149"/>
                    <a:pt x="252" y="153"/>
                    <a:pt x="257" y="153"/>
                  </a:cubicBezTo>
                  <a:cubicBezTo>
                    <a:pt x="261" y="153"/>
                    <a:pt x="265" y="149"/>
                    <a:pt x="265" y="145"/>
                  </a:cubicBezTo>
                  <a:cubicBezTo>
                    <a:pt x="265" y="67"/>
                    <a:pt x="265" y="67"/>
                    <a:pt x="265" y="67"/>
                  </a:cubicBezTo>
                  <a:cubicBezTo>
                    <a:pt x="265" y="63"/>
                    <a:pt x="261" y="59"/>
                    <a:pt x="257" y="59"/>
                  </a:cubicBezTo>
                  <a:close/>
                  <a:moveTo>
                    <a:pt x="291" y="32"/>
                  </a:moveTo>
                  <a:cubicBezTo>
                    <a:pt x="288" y="29"/>
                    <a:pt x="283" y="29"/>
                    <a:pt x="279" y="32"/>
                  </a:cubicBezTo>
                  <a:cubicBezTo>
                    <a:pt x="278" y="34"/>
                    <a:pt x="277" y="36"/>
                    <a:pt x="277" y="38"/>
                  </a:cubicBezTo>
                  <a:cubicBezTo>
                    <a:pt x="277" y="40"/>
                    <a:pt x="278" y="42"/>
                    <a:pt x="279" y="44"/>
                  </a:cubicBezTo>
                  <a:cubicBezTo>
                    <a:pt x="297" y="61"/>
                    <a:pt x="305" y="83"/>
                    <a:pt x="305" y="106"/>
                  </a:cubicBezTo>
                  <a:cubicBezTo>
                    <a:pt x="305" y="128"/>
                    <a:pt x="297" y="151"/>
                    <a:pt x="279" y="168"/>
                  </a:cubicBezTo>
                  <a:cubicBezTo>
                    <a:pt x="279" y="168"/>
                    <a:pt x="279" y="168"/>
                    <a:pt x="279" y="168"/>
                  </a:cubicBezTo>
                  <a:cubicBezTo>
                    <a:pt x="276" y="171"/>
                    <a:pt x="276" y="176"/>
                    <a:pt x="279" y="179"/>
                  </a:cubicBezTo>
                  <a:cubicBezTo>
                    <a:pt x="283" y="182"/>
                    <a:pt x="288" y="182"/>
                    <a:pt x="291" y="179"/>
                  </a:cubicBezTo>
                  <a:cubicBezTo>
                    <a:pt x="311" y="159"/>
                    <a:pt x="321" y="132"/>
                    <a:pt x="321" y="106"/>
                  </a:cubicBezTo>
                  <a:cubicBezTo>
                    <a:pt x="321" y="79"/>
                    <a:pt x="311" y="53"/>
                    <a:pt x="291" y="32"/>
                  </a:cubicBezTo>
                  <a:close/>
                  <a:moveTo>
                    <a:pt x="353" y="53"/>
                  </a:moveTo>
                  <a:cubicBezTo>
                    <a:pt x="351" y="49"/>
                    <a:pt x="347" y="47"/>
                    <a:pt x="343" y="49"/>
                  </a:cubicBezTo>
                  <a:cubicBezTo>
                    <a:pt x="338" y="50"/>
                    <a:pt x="336" y="55"/>
                    <a:pt x="338" y="59"/>
                  </a:cubicBezTo>
                  <a:cubicBezTo>
                    <a:pt x="344" y="74"/>
                    <a:pt x="347" y="90"/>
                    <a:pt x="347" y="106"/>
                  </a:cubicBezTo>
                  <a:cubicBezTo>
                    <a:pt x="347" y="140"/>
                    <a:pt x="333" y="173"/>
                    <a:pt x="309" y="197"/>
                  </a:cubicBezTo>
                  <a:cubicBezTo>
                    <a:pt x="307" y="199"/>
                    <a:pt x="306" y="201"/>
                    <a:pt x="306" y="203"/>
                  </a:cubicBezTo>
                  <a:cubicBezTo>
                    <a:pt x="306" y="205"/>
                    <a:pt x="307" y="207"/>
                    <a:pt x="309" y="209"/>
                  </a:cubicBezTo>
                  <a:cubicBezTo>
                    <a:pt x="312" y="212"/>
                    <a:pt x="317" y="212"/>
                    <a:pt x="320" y="209"/>
                  </a:cubicBezTo>
                  <a:cubicBezTo>
                    <a:pt x="348" y="181"/>
                    <a:pt x="363" y="145"/>
                    <a:pt x="363" y="106"/>
                  </a:cubicBezTo>
                  <a:cubicBezTo>
                    <a:pt x="363" y="88"/>
                    <a:pt x="359" y="70"/>
                    <a:pt x="353" y="53"/>
                  </a:cubicBezTo>
                  <a:close/>
                </a:path>
              </a:pathLst>
            </a:custGeom>
            <a:solidFill>
              <a:srgbClr val="433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5">
              <a:extLst>
                <a:ext uri="{FF2B5EF4-FFF2-40B4-BE49-F238E27FC236}">
                  <a16:creationId xmlns="" xmlns:a16="http://schemas.microsoft.com/office/drawing/2014/main" id="{B40D3CF9-808F-4B67-B146-FB5FB7DD7C11}"/>
                </a:ext>
              </a:extLst>
            </p:cNvPr>
            <p:cNvSpPr>
              <a:spLocks noChangeAspect="1" noEditPoints="1"/>
            </p:cNvSpPr>
            <p:nvPr/>
          </p:nvSpPr>
          <p:spPr bwMode="auto">
            <a:xfrm rot="10025833" flipH="1">
              <a:off x="1780339" y="2837784"/>
              <a:ext cx="186594" cy="164031"/>
            </a:xfrm>
            <a:custGeom>
              <a:avLst/>
              <a:gdLst>
                <a:gd name="T0" fmla="*/ 2147483646 w 144"/>
                <a:gd name="T1" fmla="*/ 2147483646 h 144"/>
                <a:gd name="T2" fmla="*/ 2147483646 w 144"/>
                <a:gd name="T3" fmla="*/ 2147483646 h 144"/>
                <a:gd name="T4" fmla="*/ 2147483646 w 144"/>
                <a:gd name="T5" fmla="*/ 2147483646 h 144"/>
                <a:gd name="T6" fmla="*/ 2147483646 w 144"/>
                <a:gd name="T7" fmla="*/ 2147483646 h 144"/>
                <a:gd name="T8" fmla="*/ 2147483646 w 144"/>
                <a:gd name="T9" fmla="*/ 2147483646 h 144"/>
                <a:gd name="T10" fmla="*/ 2147483646 w 144"/>
                <a:gd name="T11" fmla="*/ 2147483646 h 144"/>
                <a:gd name="T12" fmla="*/ 2147483646 w 144"/>
                <a:gd name="T13" fmla="*/ 2147483646 h 144"/>
                <a:gd name="T14" fmla="*/ 2147483646 w 144"/>
                <a:gd name="T15" fmla="*/ 2147483646 h 144"/>
                <a:gd name="T16" fmla="*/ 2147483646 w 144"/>
                <a:gd name="T17" fmla="*/ 0 h 144"/>
                <a:gd name="T18" fmla="*/ 0 w 144"/>
                <a:gd name="T19" fmla="*/ 2147483646 h 144"/>
                <a:gd name="T20" fmla="*/ 2147483646 w 144"/>
                <a:gd name="T21" fmla="*/ 2147483646 h 144"/>
                <a:gd name="T22" fmla="*/ 2147483646 w 144"/>
                <a:gd name="T23" fmla="*/ 2147483646 h 144"/>
                <a:gd name="T24" fmla="*/ 0 w 144"/>
                <a:gd name="T25" fmla="*/ 2147483646 h 144"/>
                <a:gd name="T26" fmla="*/ 2147483646 w 144"/>
                <a:gd name="T27" fmla="*/ 2147483646 h 144"/>
                <a:gd name="T28" fmla="*/ 2147483646 w 144"/>
                <a:gd name="T29" fmla="*/ 2147483646 h 144"/>
                <a:gd name="T30" fmla="*/ 2147483646 w 144"/>
                <a:gd name="T31" fmla="*/ 2147483646 h 144"/>
                <a:gd name="T32" fmla="*/ 2147483646 w 144"/>
                <a:gd name="T33" fmla="*/ 2147483646 h 144"/>
                <a:gd name="T34" fmla="*/ 2147483646 w 144"/>
                <a:gd name="T35" fmla="*/ 2147483646 h 144"/>
                <a:gd name="T36" fmla="*/ 2147483646 w 144"/>
                <a:gd name="T37" fmla="*/ 2147483646 h 144"/>
                <a:gd name="T38" fmla="*/ 2147483646 w 144"/>
                <a:gd name="T39" fmla="*/ 2147483646 h 144"/>
                <a:gd name="T40" fmla="*/ 2147483646 w 144"/>
                <a:gd name="T41" fmla="*/ 2147483646 h 144"/>
                <a:gd name="T42" fmla="*/ 2147483646 w 144"/>
                <a:gd name="T43" fmla="*/ 2147483646 h 144"/>
                <a:gd name="T44" fmla="*/ 2147483646 w 144"/>
                <a:gd name="T45" fmla="*/ 2147483646 h 144"/>
                <a:gd name="T46" fmla="*/ 2147483646 w 144"/>
                <a:gd name="T47" fmla="*/ 2147483646 h 144"/>
                <a:gd name="T48" fmla="*/ 2147483646 w 144"/>
                <a:gd name="T49" fmla="*/ 2147483646 h 144"/>
                <a:gd name="T50" fmla="*/ 2147483646 w 144"/>
                <a:gd name="T51" fmla="*/ 2147483646 h 144"/>
                <a:gd name="T52" fmla="*/ 0 w 144"/>
                <a:gd name="T53" fmla="*/ 2147483646 h 144"/>
                <a:gd name="T54" fmla="*/ 2147483646 w 144"/>
                <a:gd name="T55" fmla="*/ 2147483646 h 144"/>
                <a:gd name="T56" fmla="*/ 2147483646 w 144"/>
                <a:gd name="T57" fmla="*/ 2147483646 h 144"/>
                <a:gd name="T58" fmla="*/ 2147483646 w 144"/>
                <a:gd name="T59" fmla="*/ 2147483646 h 144"/>
                <a:gd name="T60" fmla="*/ 2147483646 w 144"/>
                <a:gd name="T61" fmla="*/ 2147483646 h 1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44" h="144">
                  <a:moveTo>
                    <a:pt x="8" y="16"/>
                  </a:moveTo>
                  <a:cubicBezTo>
                    <a:pt x="8" y="16"/>
                    <a:pt x="8" y="16"/>
                    <a:pt x="8" y="16"/>
                  </a:cubicBezTo>
                  <a:cubicBezTo>
                    <a:pt x="41" y="16"/>
                    <a:pt x="71" y="29"/>
                    <a:pt x="93" y="51"/>
                  </a:cubicBezTo>
                  <a:cubicBezTo>
                    <a:pt x="115" y="73"/>
                    <a:pt x="128" y="103"/>
                    <a:pt x="128" y="136"/>
                  </a:cubicBezTo>
                  <a:cubicBezTo>
                    <a:pt x="128" y="141"/>
                    <a:pt x="132" y="144"/>
                    <a:pt x="136" y="144"/>
                  </a:cubicBezTo>
                  <a:cubicBezTo>
                    <a:pt x="138" y="144"/>
                    <a:pt x="140" y="144"/>
                    <a:pt x="142" y="142"/>
                  </a:cubicBezTo>
                  <a:cubicBezTo>
                    <a:pt x="143" y="141"/>
                    <a:pt x="144" y="139"/>
                    <a:pt x="144" y="136"/>
                  </a:cubicBezTo>
                  <a:cubicBezTo>
                    <a:pt x="144" y="99"/>
                    <a:pt x="129" y="65"/>
                    <a:pt x="104" y="40"/>
                  </a:cubicBezTo>
                  <a:cubicBezTo>
                    <a:pt x="79" y="15"/>
                    <a:pt x="45" y="0"/>
                    <a:pt x="8" y="0"/>
                  </a:cubicBezTo>
                  <a:cubicBezTo>
                    <a:pt x="3" y="0"/>
                    <a:pt x="0" y="3"/>
                    <a:pt x="0" y="8"/>
                  </a:cubicBezTo>
                  <a:cubicBezTo>
                    <a:pt x="0" y="12"/>
                    <a:pt x="3" y="16"/>
                    <a:pt x="8" y="16"/>
                  </a:cubicBezTo>
                  <a:close/>
                  <a:moveTo>
                    <a:pt x="8" y="77"/>
                  </a:moveTo>
                  <a:cubicBezTo>
                    <a:pt x="3" y="77"/>
                    <a:pt x="0" y="80"/>
                    <a:pt x="0" y="85"/>
                  </a:cubicBezTo>
                  <a:cubicBezTo>
                    <a:pt x="0" y="89"/>
                    <a:pt x="3" y="93"/>
                    <a:pt x="8" y="93"/>
                  </a:cubicBezTo>
                  <a:cubicBezTo>
                    <a:pt x="20" y="93"/>
                    <a:pt x="30" y="98"/>
                    <a:pt x="38" y="106"/>
                  </a:cubicBezTo>
                  <a:cubicBezTo>
                    <a:pt x="46" y="114"/>
                    <a:pt x="51" y="124"/>
                    <a:pt x="51" y="136"/>
                  </a:cubicBezTo>
                  <a:cubicBezTo>
                    <a:pt x="51" y="141"/>
                    <a:pt x="55" y="144"/>
                    <a:pt x="59" y="144"/>
                  </a:cubicBezTo>
                  <a:cubicBezTo>
                    <a:pt x="61" y="144"/>
                    <a:pt x="63" y="144"/>
                    <a:pt x="65" y="142"/>
                  </a:cubicBezTo>
                  <a:cubicBezTo>
                    <a:pt x="66" y="141"/>
                    <a:pt x="67" y="139"/>
                    <a:pt x="67" y="136"/>
                  </a:cubicBezTo>
                  <a:cubicBezTo>
                    <a:pt x="67" y="120"/>
                    <a:pt x="60" y="105"/>
                    <a:pt x="50" y="94"/>
                  </a:cubicBezTo>
                  <a:cubicBezTo>
                    <a:pt x="39" y="84"/>
                    <a:pt x="24" y="77"/>
                    <a:pt x="8" y="77"/>
                  </a:cubicBezTo>
                  <a:close/>
                  <a:moveTo>
                    <a:pt x="98" y="144"/>
                  </a:moveTo>
                  <a:cubicBezTo>
                    <a:pt x="100" y="144"/>
                    <a:pt x="102" y="144"/>
                    <a:pt x="103" y="142"/>
                  </a:cubicBezTo>
                  <a:cubicBezTo>
                    <a:pt x="105" y="141"/>
                    <a:pt x="106" y="139"/>
                    <a:pt x="106" y="136"/>
                  </a:cubicBezTo>
                  <a:cubicBezTo>
                    <a:pt x="106" y="109"/>
                    <a:pt x="95" y="85"/>
                    <a:pt x="77" y="67"/>
                  </a:cubicBezTo>
                  <a:cubicBezTo>
                    <a:pt x="59" y="49"/>
                    <a:pt x="35" y="38"/>
                    <a:pt x="8" y="38"/>
                  </a:cubicBezTo>
                  <a:cubicBezTo>
                    <a:pt x="3" y="38"/>
                    <a:pt x="0" y="42"/>
                    <a:pt x="0" y="46"/>
                  </a:cubicBezTo>
                  <a:cubicBezTo>
                    <a:pt x="0" y="51"/>
                    <a:pt x="3" y="54"/>
                    <a:pt x="8" y="54"/>
                  </a:cubicBezTo>
                  <a:cubicBezTo>
                    <a:pt x="30" y="54"/>
                    <a:pt x="51" y="64"/>
                    <a:pt x="66" y="78"/>
                  </a:cubicBezTo>
                  <a:cubicBezTo>
                    <a:pt x="80" y="93"/>
                    <a:pt x="90" y="114"/>
                    <a:pt x="90" y="136"/>
                  </a:cubicBezTo>
                  <a:cubicBezTo>
                    <a:pt x="90" y="141"/>
                    <a:pt x="93" y="144"/>
                    <a:pt x="98" y="144"/>
                  </a:cubicBezTo>
                  <a:close/>
                </a:path>
              </a:pathLst>
            </a:custGeom>
            <a:solidFill>
              <a:srgbClr val="8F3F7B"/>
            </a:solidFill>
            <a:ln>
              <a:noFill/>
            </a:ln>
            <a:extLst/>
          </p:spPr>
          <p:txBody>
            <a:bodyPr/>
            <a:lstStyle/>
            <a:p>
              <a:endParaRPr lang="en-US" dirty="0"/>
            </a:p>
          </p:txBody>
        </p:sp>
        <p:sp>
          <p:nvSpPr>
            <p:cNvPr id="161" name="Freeform 5">
              <a:extLst>
                <a:ext uri="{FF2B5EF4-FFF2-40B4-BE49-F238E27FC236}">
                  <a16:creationId xmlns="" xmlns:a16="http://schemas.microsoft.com/office/drawing/2014/main" id="{D7711EEC-DC2C-43C8-85A9-C34EA0631BD2}"/>
                </a:ext>
              </a:extLst>
            </p:cNvPr>
            <p:cNvSpPr>
              <a:spLocks noChangeAspect="1" noEditPoints="1"/>
            </p:cNvSpPr>
            <p:nvPr/>
          </p:nvSpPr>
          <p:spPr bwMode="auto">
            <a:xfrm rot="15885787" flipH="1">
              <a:off x="1217764" y="2822421"/>
              <a:ext cx="202906" cy="178371"/>
            </a:xfrm>
            <a:custGeom>
              <a:avLst/>
              <a:gdLst>
                <a:gd name="T0" fmla="*/ 2147483646 w 144"/>
                <a:gd name="T1" fmla="*/ 2147483646 h 144"/>
                <a:gd name="T2" fmla="*/ 2147483646 w 144"/>
                <a:gd name="T3" fmla="*/ 2147483646 h 144"/>
                <a:gd name="T4" fmla="*/ 2147483646 w 144"/>
                <a:gd name="T5" fmla="*/ 2147483646 h 144"/>
                <a:gd name="T6" fmla="*/ 2147483646 w 144"/>
                <a:gd name="T7" fmla="*/ 2147483646 h 144"/>
                <a:gd name="T8" fmla="*/ 2147483646 w 144"/>
                <a:gd name="T9" fmla="*/ 2147483646 h 144"/>
                <a:gd name="T10" fmla="*/ 2147483646 w 144"/>
                <a:gd name="T11" fmla="*/ 2147483646 h 144"/>
                <a:gd name="T12" fmla="*/ 2147483646 w 144"/>
                <a:gd name="T13" fmla="*/ 2147483646 h 144"/>
                <a:gd name="T14" fmla="*/ 2147483646 w 144"/>
                <a:gd name="T15" fmla="*/ 2147483646 h 144"/>
                <a:gd name="T16" fmla="*/ 2147483646 w 144"/>
                <a:gd name="T17" fmla="*/ 0 h 144"/>
                <a:gd name="T18" fmla="*/ 0 w 144"/>
                <a:gd name="T19" fmla="*/ 2147483646 h 144"/>
                <a:gd name="T20" fmla="*/ 2147483646 w 144"/>
                <a:gd name="T21" fmla="*/ 2147483646 h 144"/>
                <a:gd name="T22" fmla="*/ 2147483646 w 144"/>
                <a:gd name="T23" fmla="*/ 2147483646 h 144"/>
                <a:gd name="T24" fmla="*/ 0 w 144"/>
                <a:gd name="T25" fmla="*/ 2147483646 h 144"/>
                <a:gd name="T26" fmla="*/ 2147483646 w 144"/>
                <a:gd name="T27" fmla="*/ 2147483646 h 144"/>
                <a:gd name="T28" fmla="*/ 2147483646 w 144"/>
                <a:gd name="T29" fmla="*/ 2147483646 h 144"/>
                <a:gd name="T30" fmla="*/ 2147483646 w 144"/>
                <a:gd name="T31" fmla="*/ 2147483646 h 144"/>
                <a:gd name="T32" fmla="*/ 2147483646 w 144"/>
                <a:gd name="T33" fmla="*/ 2147483646 h 144"/>
                <a:gd name="T34" fmla="*/ 2147483646 w 144"/>
                <a:gd name="T35" fmla="*/ 2147483646 h 144"/>
                <a:gd name="T36" fmla="*/ 2147483646 w 144"/>
                <a:gd name="T37" fmla="*/ 2147483646 h 144"/>
                <a:gd name="T38" fmla="*/ 2147483646 w 144"/>
                <a:gd name="T39" fmla="*/ 2147483646 h 144"/>
                <a:gd name="T40" fmla="*/ 2147483646 w 144"/>
                <a:gd name="T41" fmla="*/ 2147483646 h 144"/>
                <a:gd name="T42" fmla="*/ 2147483646 w 144"/>
                <a:gd name="T43" fmla="*/ 2147483646 h 144"/>
                <a:gd name="T44" fmla="*/ 2147483646 w 144"/>
                <a:gd name="T45" fmla="*/ 2147483646 h 144"/>
                <a:gd name="T46" fmla="*/ 2147483646 w 144"/>
                <a:gd name="T47" fmla="*/ 2147483646 h 144"/>
                <a:gd name="T48" fmla="*/ 2147483646 w 144"/>
                <a:gd name="T49" fmla="*/ 2147483646 h 144"/>
                <a:gd name="T50" fmla="*/ 2147483646 w 144"/>
                <a:gd name="T51" fmla="*/ 2147483646 h 144"/>
                <a:gd name="T52" fmla="*/ 0 w 144"/>
                <a:gd name="T53" fmla="*/ 2147483646 h 144"/>
                <a:gd name="T54" fmla="*/ 2147483646 w 144"/>
                <a:gd name="T55" fmla="*/ 2147483646 h 144"/>
                <a:gd name="T56" fmla="*/ 2147483646 w 144"/>
                <a:gd name="T57" fmla="*/ 2147483646 h 144"/>
                <a:gd name="T58" fmla="*/ 2147483646 w 144"/>
                <a:gd name="T59" fmla="*/ 2147483646 h 144"/>
                <a:gd name="T60" fmla="*/ 2147483646 w 144"/>
                <a:gd name="T61" fmla="*/ 2147483646 h 1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44" h="144">
                  <a:moveTo>
                    <a:pt x="8" y="16"/>
                  </a:moveTo>
                  <a:cubicBezTo>
                    <a:pt x="8" y="16"/>
                    <a:pt x="8" y="16"/>
                    <a:pt x="8" y="16"/>
                  </a:cubicBezTo>
                  <a:cubicBezTo>
                    <a:pt x="41" y="16"/>
                    <a:pt x="71" y="29"/>
                    <a:pt x="93" y="51"/>
                  </a:cubicBezTo>
                  <a:cubicBezTo>
                    <a:pt x="115" y="73"/>
                    <a:pt x="128" y="103"/>
                    <a:pt x="128" y="136"/>
                  </a:cubicBezTo>
                  <a:cubicBezTo>
                    <a:pt x="128" y="141"/>
                    <a:pt x="132" y="144"/>
                    <a:pt x="136" y="144"/>
                  </a:cubicBezTo>
                  <a:cubicBezTo>
                    <a:pt x="138" y="144"/>
                    <a:pt x="140" y="144"/>
                    <a:pt x="142" y="142"/>
                  </a:cubicBezTo>
                  <a:cubicBezTo>
                    <a:pt x="143" y="141"/>
                    <a:pt x="144" y="139"/>
                    <a:pt x="144" y="136"/>
                  </a:cubicBezTo>
                  <a:cubicBezTo>
                    <a:pt x="144" y="99"/>
                    <a:pt x="129" y="65"/>
                    <a:pt x="104" y="40"/>
                  </a:cubicBezTo>
                  <a:cubicBezTo>
                    <a:pt x="79" y="15"/>
                    <a:pt x="45" y="0"/>
                    <a:pt x="8" y="0"/>
                  </a:cubicBezTo>
                  <a:cubicBezTo>
                    <a:pt x="3" y="0"/>
                    <a:pt x="0" y="3"/>
                    <a:pt x="0" y="8"/>
                  </a:cubicBezTo>
                  <a:cubicBezTo>
                    <a:pt x="0" y="12"/>
                    <a:pt x="3" y="16"/>
                    <a:pt x="8" y="16"/>
                  </a:cubicBezTo>
                  <a:close/>
                  <a:moveTo>
                    <a:pt x="8" y="77"/>
                  </a:moveTo>
                  <a:cubicBezTo>
                    <a:pt x="3" y="77"/>
                    <a:pt x="0" y="80"/>
                    <a:pt x="0" y="85"/>
                  </a:cubicBezTo>
                  <a:cubicBezTo>
                    <a:pt x="0" y="89"/>
                    <a:pt x="3" y="93"/>
                    <a:pt x="8" y="93"/>
                  </a:cubicBezTo>
                  <a:cubicBezTo>
                    <a:pt x="20" y="93"/>
                    <a:pt x="30" y="98"/>
                    <a:pt x="38" y="106"/>
                  </a:cubicBezTo>
                  <a:cubicBezTo>
                    <a:pt x="46" y="114"/>
                    <a:pt x="51" y="124"/>
                    <a:pt x="51" y="136"/>
                  </a:cubicBezTo>
                  <a:cubicBezTo>
                    <a:pt x="51" y="141"/>
                    <a:pt x="55" y="144"/>
                    <a:pt x="59" y="144"/>
                  </a:cubicBezTo>
                  <a:cubicBezTo>
                    <a:pt x="61" y="144"/>
                    <a:pt x="63" y="144"/>
                    <a:pt x="65" y="142"/>
                  </a:cubicBezTo>
                  <a:cubicBezTo>
                    <a:pt x="66" y="141"/>
                    <a:pt x="67" y="139"/>
                    <a:pt x="67" y="136"/>
                  </a:cubicBezTo>
                  <a:cubicBezTo>
                    <a:pt x="67" y="120"/>
                    <a:pt x="60" y="105"/>
                    <a:pt x="50" y="94"/>
                  </a:cubicBezTo>
                  <a:cubicBezTo>
                    <a:pt x="39" y="84"/>
                    <a:pt x="24" y="77"/>
                    <a:pt x="8" y="77"/>
                  </a:cubicBezTo>
                  <a:close/>
                  <a:moveTo>
                    <a:pt x="98" y="144"/>
                  </a:moveTo>
                  <a:cubicBezTo>
                    <a:pt x="100" y="144"/>
                    <a:pt x="102" y="144"/>
                    <a:pt x="103" y="142"/>
                  </a:cubicBezTo>
                  <a:cubicBezTo>
                    <a:pt x="105" y="141"/>
                    <a:pt x="106" y="139"/>
                    <a:pt x="106" y="136"/>
                  </a:cubicBezTo>
                  <a:cubicBezTo>
                    <a:pt x="106" y="109"/>
                    <a:pt x="95" y="85"/>
                    <a:pt x="77" y="67"/>
                  </a:cubicBezTo>
                  <a:cubicBezTo>
                    <a:pt x="59" y="49"/>
                    <a:pt x="35" y="38"/>
                    <a:pt x="8" y="38"/>
                  </a:cubicBezTo>
                  <a:cubicBezTo>
                    <a:pt x="3" y="38"/>
                    <a:pt x="0" y="42"/>
                    <a:pt x="0" y="46"/>
                  </a:cubicBezTo>
                  <a:cubicBezTo>
                    <a:pt x="0" y="51"/>
                    <a:pt x="3" y="54"/>
                    <a:pt x="8" y="54"/>
                  </a:cubicBezTo>
                  <a:cubicBezTo>
                    <a:pt x="30" y="54"/>
                    <a:pt x="51" y="64"/>
                    <a:pt x="66" y="78"/>
                  </a:cubicBezTo>
                  <a:cubicBezTo>
                    <a:pt x="80" y="93"/>
                    <a:pt x="90" y="114"/>
                    <a:pt x="90" y="136"/>
                  </a:cubicBezTo>
                  <a:cubicBezTo>
                    <a:pt x="90" y="141"/>
                    <a:pt x="93" y="144"/>
                    <a:pt x="98" y="144"/>
                  </a:cubicBezTo>
                  <a:close/>
                </a:path>
              </a:pathLst>
            </a:custGeom>
            <a:solidFill>
              <a:srgbClr val="8F3F7B"/>
            </a:solidFill>
            <a:ln>
              <a:noFill/>
            </a:ln>
            <a:extLst/>
          </p:spPr>
          <p:txBody>
            <a:bodyPr/>
            <a:lstStyle/>
            <a:p>
              <a:endParaRPr lang="en-US" dirty="0"/>
            </a:p>
          </p:txBody>
        </p:sp>
        <p:sp>
          <p:nvSpPr>
            <p:cNvPr id="162" name="Freeform 3">
              <a:extLst>
                <a:ext uri="{FF2B5EF4-FFF2-40B4-BE49-F238E27FC236}">
                  <a16:creationId xmlns="" xmlns:a16="http://schemas.microsoft.com/office/drawing/2014/main" id="{8F197EC7-CEB2-4615-954F-B105EA7C9B2D}"/>
                </a:ext>
              </a:extLst>
            </p:cNvPr>
            <p:cNvSpPr>
              <a:spLocks noChangeAspect="1" noEditPoints="1"/>
            </p:cNvSpPr>
            <p:nvPr/>
          </p:nvSpPr>
          <p:spPr bwMode="auto">
            <a:xfrm>
              <a:off x="1436660" y="5677970"/>
              <a:ext cx="348321" cy="538103"/>
            </a:xfrm>
            <a:custGeom>
              <a:avLst/>
              <a:gdLst>
                <a:gd name="T0" fmla="*/ 2147483647 w 255"/>
                <a:gd name="T1" fmla="*/ 2147483647 h 394"/>
                <a:gd name="T2" fmla="*/ 0 w 255"/>
                <a:gd name="T3" fmla="*/ 2147483647 h 394"/>
                <a:gd name="T4" fmla="*/ 2147483647 w 255"/>
                <a:gd name="T5" fmla="*/ 2147483647 h 394"/>
                <a:gd name="T6" fmla="*/ 2147483647 w 255"/>
                <a:gd name="T7" fmla="*/ 2147483647 h 394"/>
                <a:gd name="T8" fmla="*/ 2147483647 w 255"/>
                <a:gd name="T9" fmla="*/ 2147483647 h 394"/>
                <a:gd name="T10" fmla="*/ 2147483647 w 255"/>
                <a:gd name="T11" fmla="*/ 2147483647 h 394"/>
                <a:gd name="T12" fmla="*/ 2147483647 w 255"/>
                <a:gd name="T13" fmla="*/ 2147483647 h 394"/>
                <a:gd name="T14" fmla="*/ 2147483647 w 255"/>
                <a:gd name="T15" fmla="*/ 2147483647 h 394"/>
                <a:gd name="T16" fmla="*/ 2147483647 w 255"/>
                <a:gd name="T17" fmla="*/ 2147483647 h 394"/>
                <a:gd name="T18" fmla="*/ 2147483647 w 255"/>
                <a:gd name="T19" fmla="*/ 2147483647 h 394"/>
                <a:gd name="T20" fmla="*/ 2147483647 w 255"/>
                <a:gd name="T21" fmla="*/ 2147483647 h 394"/>
                <a:gd name="T22" fmla="*/ 2147483647 w 255"/>
                <a:gd name="T23" fmla="*/ 2147483647 h 394"/>
                <a:gd name="T24" fmla="*/ 2147483647 w 255"/>
                <a:gd name="T25" fmla="*/ 2147483647 h 394"/>
                <a:gd name="T26" fmla="*/ 2147483647 w 255"/>
                <a:gd name="T27" fmla="*/ 2147483647 h 394"/>
                <a:gd name="T28" fmla="*/ 2147483647 w 255"/>
                <a:gd name="T29" fmla="*/ 2147483647 h 394"/>
                <a:gd name="T30" fmla="*/ 2147483647 w 255"/>
                <a:gd name="T31" fmla="*/ 2147483647 h 394"/>
                <a:gd name="T32" fmla="*/ 2147483647 w 255"/>
                <a:gd name="T33" fmla="*/ 2147483647 h 394"/>
                <a:gd name="T34" fmla="*/ 2147483647 w 255"/>
                <a:gd name="T35" fmla="*/ 2147483647 h 394"/>
                <a:gd name="T36" fmla="*/ 2147483647 w 255"/>
                <a:gd name="T37" fmla="*/ 2147483647 h 394"/>
                <a:gd name="T38" fmla="*/ 2147483647 w 255"/>
                <a:gd name="T39" fmla="*/ 2147483647 h 394"/>
                <a:gd name="T40" fmla="*/ 2147483647 w 255"/>
                <a:gd name="T41" fmla="*/ 2147483647 h 394"/>
                <a:gd name="T42" fmla="*/ 2147483647 w 255"/>
                <a:gd name="T43" fmla="*/ 2147483647 h 394"/>
                <a:gd name="T44" fmla="*/ 2147483647 w 255"/>
                <a:gd name="T45" fmla="*/ 2147483647 h 394"/>
                <a:gd name="T46" fmla="*/ 2147483647 w 255"/>
                <a:gd name="T47" fmla="*/ 2147483647 h 394"/>
                <a:gd name="T48" fmla="*/ 2147483647 w 255"/>
                <a:gd name="T49" fmla="*/ 2147483647 h 394"/>
                <a:gd name="T50" fmla="*/ 2147483647 w 255"/>
                <a:gd name="T51" fmla="*/ 2147483647 h 394"/>
                <a:gd name="T52" fmla="*/ 2147483647 w 255"/>
                <a:gd name="T53" fmla="*/ 2147483647 h 394"/>
                <a:gd name="T54" fmla="*/ 2147483647 w 255"/>
                <a:gd name="T55" fmla="*/ 2147483647 h 394"/>
                <a:gd name="T56" fmla="*/ 2147483647 w 255"/>
                <a:gd name="T57" fmla="*/ 2147483647 h 394"/>
                <a:gd name="T58" fmla="*/ 2147483647 w 255"/>
                <a:gd name="T59" fmla="*/ 2147483647 h 394"/>
                <a:gd name="T60" fmla="*/ 2147483647 w 255"/>
                <a:gd name="T61" fmla="*/ 2147483647 h 394"/>
                <a:gd name="T62" fmla="*/ 2147483647 w 255"/>
                <a:gd name="T63" fmla="*/ 2147483647 h 394"/>
                <a:gd name="T64" fmla="*/ 2147483647 w 255"/>
                <a:gd name="T65" fmla="*/ 2147483647 h 394"/>
                <a:gd name="T66" fmla="*/ 2147483647 w 255"/>
                <a:gd name="T67" fmla="*/ 2147483647 h 394"/>
                <a:gd name="T68" fmla="*/ 2147483647 w 255"/>
                <a:gd name="T69" fmla="*/ 2147483647 h 394"/>
                <a:gd name="T70" fmla="*/ 2147483647 w 255"/>
                <a:gd name="T71" fmla="*/ 2147483647 h 394"/>
                <a:gd name="T72" fmla="*/ 2147483647 w 255"/>
                <a:gd name="T73" fmla="*/ 2147483647 h 394"/>
                <a:gd name="T74" fmla="*/ 2147483647 w 255"/>
                <a:gd name="T75" fmla="*/ 2147483647 h 394"/>
                <a:gd name="T76" fmla="*/ 2147483647 w 255"/>
                <a:gd name="T77" fmla="*/ 2147483647 h 394"/>
                <a:gd name="T78" fmla="*/ 2147483647 w 255"/>
                <a:gd name="T79" fmla="*/ 2147483647 h 394"/>
                <a:gd name="T80" fmla="*/ 2147483647 w 255"/>
                <a:gd name="T81" fmla="*/ 2147483647 h 394"/>
                <a:gd name="T82" fmla="*/ 2147483647 w 255"/>
                <a:gd name="T83" fmla="*/ 2147483647 h 394"/>
                <a:gd name="T84" fmla="*/ 2147483647 w 255"/>
                <a:gd name="T85" fmla="*/ 2147483647 h 394"/>
                <a:gd name="T86" fmla="*/ 2147483647 w 255"/>
                <a:gd name="T87" fmla="*/ 2147483647 h 394"/>
                <a:gd name="T88" fmla="*/ 2147483647 w 255"/>
                <a:gd name="T89" fmla="*/ 2147483647 h 394"/>
                <a:gd name="T90" fmla="*/ 2147483647 w 255"/>
                <a:gd name="T91" fmla="*/ 2147483647 h 3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55" h="394">
                  <a:moveTo>
                    <a:pt x="247" y="53"/>
                  </a:moveTo>
                  <a:cubicBezTo>
                    <a:pt x="251" y="53"/>
                    <a:pt x="255" y="50"/>
                    <a:pt x="255" y="45"/>
                  </a:cubicBezTo>
                  <a:cubicBezTo>
                    <a:pt x="255" y="19"/>
                    <a:pt x="255" y="19"/>
                    <a:pt x="255" y="19"/>
                  </a:cubicBezTo>
                  <a:cubicBezTo>
                    <a:pt x="255" y="8"/>
                    <a:pt x="246" y="0"/>
                    <a:pt x="235" y="0"/>
                  </a:cubicBezTo>
                  <a:cubicBezTo>
                    <a:pt x="19" y="0"/>
                    <a:pt x="19" y="0"/>
                    <a:pt x="19" y="0"/>
                  </a:cubicBezTo>
                  <a:cubicBezTo>
                    <a:pt x="9" y="0"/>
                    <a:pt x="0" y="8"/>
                    <a:pt x="0" y="19"/>
                  </a:cubicBezTo>
                  <a:cubicBezTo>
                    <a:pt x="0" y="374"/>
                    <a:pt x="0" y="374"/>
                    <a:pt x="0" y="374"/>
                  </a:cubicBezTo>
                  <a:cubicBezTo>
                    <a:pt x="0" y="385"/>
                    <a:pt x="9" y="394"/>
                    <a:pt x="19" y="394"/>
                  </a:cubicBezTo>
                  <a:cubicBezTo>
                    <a:pt x="235" y="394"/>
                    <a:pt x="235" y="394"/>
                    <a:pt x="235" y="394"/>
                  </a:cubicBezTo>
                  <a:cubicBezTo>
                    <a:pt x="246" y="394"/>
                    <a:pt x="255" y="385"/>
                    <a:pt x="255" y="374"/>
                  </a:cubicBezTo>
                  <a:cubicBezTo>
                    <a:pt x="255" y="77"/>
                    <a:pt x="255" y="77"/>
                    <a:pt x="255" y="77"/>
                  </a:cubicBezTo>
                  <a:cubicBezTo>
                    <a:pt x="255" y="73"/>
                    <a:pt x="251" y="69"/>
                    <a:pt x="247" y="69"/>
                  </a:cubicBezTo>
                  <a:cubicBezTo>
                    <a:pt x="242" y="69"/>
                    <a:pt x="239" y="73"/>
                    <a:pt x="239" y="77"/>
                  </a:cubicBezTo>
                  <a:cubicBezTo>
                    <a:pt x="239" y="374"/>
                    <a:pt x="239" y="374"/>
                    <a:pt x="239" y="374"/>
                  </a:cubicBezTo>
                  <a:cubicBezTo>
                    <a:pt x="239" y="376"/>
                    <a:pt x="237" y="378"/>
                    <a:pt x="235" y="378"/>
                  </a:cubicBezTo>
                  <a:cubicBezTo>
                    <a:pt x="19" y="378"/>
                    <a:pt x="19" y="378"/>
                    <a:pt x="19" y="378"/>
                  </a:cubicBezTo>
                  <a:cubicBezTo>
                    <a:pt x="17" y="378"/>
                    <a:pt x="16" y="376"/>
                    <a:pt x="16" y="374"/>
                  </a:cubicBezTo>
                  <a:cubicBezTo>
                    <a:pt x="16" y="19"/>
                    <a:pt x="16" y="19"/>
                    <a:pt x="16" y="19"/>
                  </a:cubicBezTo>
                  <a:cubicBezTo>
                    <a:pt x="16" y="17"/>
                    <a:pt x="17" y="16"/>
                    <a:pt x="19" y="16"/>
                  </a:cubicBezTo>
                  <a:cubicBezTo>
                    <a:pt x="235" y="16"/>
                    <a:pt x="235" y="16"/>
                    <a:pt x="235" y="16"/>
                  </a:cubicBezTo>
                  <a:cubicBezTo>
                    <a:pt x="237" y="16"/>
                    <a:pt x="239" y="17"/>
                    <a:pt x="239" y="19"/>
                  </a:cubicBezTo>
                  <a:cubicBezTo>
                    <a:pt x="239" y="45"/>
                    <a:pt x="239" y="45"/>
                    <a:pt x="239" y="45"/>
                  </a:cubicBezTo>
                  <a:cubicBezTo>
                    <a:pt x="239" y="50"/>
                    <a:pt x="242" y="53"/>
                    <a:pt x="247" y="53"/>
                  </a:cubicBezTo>
                  <a:close/>
                  <a:moveTo>
                    <a:pt x="207" y="115"/>
                  </a:moveTo>
                  <a:cubicBezTo>
                    <a:pt x="199" y="115"/>
                    <a:pt x="193" y="121"/>
                    <a:pt x="193" y="129"/>
                  </a:cubicBezTo>
                  <a:cubicBezTo>
                    <a:pt x="193" y="137"/>
                    <a:pt x="199" y="143"/>
                    <a:pt x="207" y="143"/>
                  </a:cubicBezTo>
                  <a:cubicBezTo>
                    <a:pt x="215" y="143"/>
                    <a:pt x="221" y="137"/>
                    <a:pt x="221" y="129"/>
                  </a:cubicBezTo>
                  <a:cubicBezTo>
                    <a:pt x="221" y="121"/>
                    <a:pt x="215" y="115"/>
                    <a:pt x="207" y="115"/>
                  </a:cubicBezTo>
                  <a:close/>
                  <a:moveTo>
                    <a:pt x="207" y="47"/>
                  </a:moveTo>
                  <a:cubicBezTo>
                    <a:pt x="199" y="47"/>
                    <a:pt x="193" y="53"/>
                    <a:pt x="193" y="61"/>
                  </a:cubicBezTo>
                  <a:cubicBezTo>
                    <a:pt x="193" y="69"/>
                    <a:pt x="199" y="75"/>
                    <a:pt x="207" y="75"/>
                  </a:cubicBezTo>
                  <a:cubicBezTo>
                    <a:pt x="215" y="75"/>
                    <a:pt x="221" y="69"/>
                    <a:pt x="221" y="61"/>
                  </a:cubicBezTo>
                  <a:cubicBezTo>
                    <a:pt x="221" y="53"/>
                    <a:pt x="215" y="47"/>
                    <a:pt x="207" y="47"/>
                  </a:cubicBezTo>
                  <a:close/>
                  <a:moveTo>
                    <a:pt x="207" y="318"/>
                  </a:moveTo>
                  <a:cubicBezTo>
                    <a:pt x="199" y="318"/>
                    <a:pt x="193" y="325"/>
                    <a:pt x="193" y="332"/>
                  </a:cubicBezTo>
                  <a:cubicBezTo>
                    <a:pt x="193" y="340"/>
                    <a:pt x="199" y="346"/>
                    <a:pt x="207" y="346"/>
                  </a:cubicBezTo>
                  <a:cubicBezTo>
                    <a:pt x="215" y="346"/>
                    <a:pt x="221" y="340"/>
                    <a:pt x="221" y="332"/>
                  </a:cubicBezTo>
                  <a:cubicBezTo>
                    <a:pt x="221" y="325"/>
                    <a:pt x="215" y="318"/>
                    <a:pt x="207" y="318"/>
                  </a:cubicBezTo>
                  <a:close/>
                  <a:moveTo>
                    <a:pt x="207" y="183"/>
                  </a:moveTo>
                  <a:cubicBezTo>
                    <a:pt x="199" y="183"/>
                    <a:pt x="193" y="189"/>
                    <a:pt x="193" y="197"/>
                  </a:cubicBezTo>
                  <a:cubicBezTo>
                    <a:pt x="193" y="205"/>
                    <a:pt x="199" y="211"/>
                    <a:pt x="207" y="211"/>
                  </a:cubicBezTo>
                  <a:cubicBezTo>
                    <a:pt x="215" y="211"/>
                    <a:pt x="221" y="205"/>
                    <a:pt x="221" y="197"/>
                  </a:cubicBezTo>
                  <a:cubicBezTo>
                    <a:pt x="221" y="189"/>
                    <a:pt x="215" y="183"/>
                    <a:pt x="207" y="183"/>
                  </a:cubicBezTo>
                  <a:close/>
                  <a:moveTo>
                    <a:pt x="207" y="251"/>
                  </a:moveTo>
                  <a:cubicBezTo>
                    <a:pt x="199" y="251"/>
                    <a:pt x="193" y="257"/>
                    <a:pt x="193" y="265"/>
                  </a:cubicBezTo>
                  <a:cubicBezTo>
                    <a:pt x="193" y="272"/>
                    <a:pt x="199" y="279"/>
                    <a:pt x="207" y="279"/>
                  </a:cubicBezTo>
                  <a:cubicBezTo>
                    <a:pt x="215" y="279"/>
                    <a:pt x="221" y="272"/>
                    <a:pt x="221" y="265"/>
                  </a:cubicBezTo>
                  <a:cubicBezTo>
                    <a:pt x="221" y="257"/>
                    <a:pt x="215" y="251"/>
                    <a:pt x="207" y="251"/>
                  </a:cubicBezTo>
                  <a:close/>
                  <a:moveTo>
                    <a:pt x="178" y="57"/>
                  </a:moveTo>
                  <a:cubicBezTo>
                    <a:pt x="178" y="46"/>
                    <a:pt x="169" y="37"/>
                    <a:pt x="159" y="37"/>
                  </a:cubicBezTo>
                  <a:cubicBezTo>
                    <a:pt x="53" y="37"/>
                    <a:pt x="53" y="37"/>
                    <a:pt x="53" y="37"/>
                  </a:cubicBezTo>
                  <a:cubicBezTo>
                    <a:pt x="43" y="37"/>
                    <a:pt x="34" y="46"/>
                    <a:pt x="34" y="57"/>
                  </a:cubicBezTo>
                  <a:cubicBezTo>
                    <a:pt x="34" y="66"/>
                    <a:pt x="34" y="66"/>
                    <a:pt x="34" y="66"/>
                  </a:cubicBezTo>
                  <a:cubicBezTo>
                    <a:pt x="34" y="76"/>
                    <a:pt x="43" y="85"/>
                    <a:pt x="53" y="85"/>
                  </a:cubicBezTo>
                  <a:cubicBezTo>
                    <a:pt x="159" y="85"/>
                    <a:pt x="159" y="85"/>
                    <a:pt x="159" y="85"/>
                  </a:cubicBezTo>
                  <a:cubicBezTo>
                    <a:pt x="169" y="85"/>
                    <a:pt x="178" y="76"/>
                    <a:pt x="178" y="66"/>
                  </a:cubicBezTo>
                  <a:lnTo>
                    <a:pt x="178" y="57"/>
                  </a:lnTo>
                  <a:close/>
                  <a:moveTo>
                    <a:pt x="162" y="66"/>
                  </a:moveTo>
                  <a:cubicBezTo>
                    <a:pt x="162" y="68"/>
                    <a:pt x="160" y="69"/>
                    <a:pt x="159" y="69"/>
                  </a:cubicBezTo>
                  <a:cubicBezTo>
                    <a:pt x="53" y="69"/>
                    <a:pt x="53" y="69"/>
                    <a:pt x="53" y="69"/>
                  </a:cubicBezTo>
                  <a:cubicBezTo>
                    <a:pt x="51" y="69"/>
                    <a:pt x="50" y="68"/>
                    <a:pt x="50" y="66"/>
                  </a:cubicBezTo>
                  <a:cubicBezTo>
                    <a:pt x="50" y="57"/>
                    <a:pt x="50" y="57"/>
                    <a:pt x="50" y="57"/>
                  </a:cubicBezTo>
                  <a:cubicBezTo>
                    <a:pt x="50" y="55"/>
                    <a:pt x="51" y="53"/>
                    <a:pt x="53" y="53"/>
                  </a:cubicBezTo>
                  <a:cubicBezTo>
                    <a:pt x="159" y="53"/>
                    <a:pt x="159" y="53"/>
                    <a:pt x="159" y="53"/>
                  </a:cubicBezTo>
                  <a:cubicBezTo>
                    <a:pt x="160" y="53"/>
                    <a:pt x="162" y="55"/>
                    <a:pt x="162" y="57"/>
                  </a:cubicBezTo>
                  <a:lnTo>
                    <a:pt x="162" y="66"/>
                  </a:lnTo>
                  <a:close/>
                  <a:moveTo>
                    <a:pt x="178" y="125"/>
                  </a:moveTo>
                  <a:cubicBezTo>
                    <a:pt x="178" y="114"/>
                    <a:pt x="169" y="105"/>
                    <a:pt x="159" y="105"/>
                  </a:cubicBezTo>
                  <a:cubicBezTo>
                    <a:pt x="53" y="105"/>
                    <a:pt x="53" y="105"/>
                    <a:pt x="53" y="105"/>
                  </a:cubicBezTo>
                  <a:cubicBezTo>
                    <a:pt x="43" y="105"/>
                    <a:pt x="34" y="114"/>
                    <a:pt x="34" y="125"/>
                  </a:cubicBezTo>
                  <a:cubicBezTo>
                    <a:pt x="34" y="133"/>
                    <a:pt x="34" y="133"/>
                    <a:pt x="34" y="133"/>
                  </a:cubicBezTo>
                  <a:cubicBezTo>
                    <a:pt x="34" y="144"/>
                    <a:pt x="43" y="153"/>
                    <a:pt x="53" y="153"/>
                  </a:cubicBezTo>
                  <a:cubicBezTo>
                    <a:pt x="159" y="153"/>
                    <a:pt x="159" y="153"/>
                    <a:pt x="159" y="153"/>
                  </a:cubicBezTo>
                  <a:cubicBezTo>
                    <a:pt x="169" y="153"/>
                    <a:pt x="178" y="144"/>
                    <a:pt x="178" y="133"/>
                  </a:cubicBezTo>
                  <a:lnTo>
                    <a:pt x="178" y="125"/>
                  </a:lnTo>
                  <a:close/>
                  <a:moveTo>
                    <a:pt x="162" y="133"/>
                  </a:moveTo>
                  <a:cubicBezTo>
                    <a:pt x="162" y="135"/>
                    <a:pt x="160" y="137"/>
                    <a:pt x="159" y="137"/>
                  </a:cubicBezTo>
                  <a:cubicBezTo>
                    <a:pt x="53" y="137"/>
                    <a:pt x="53" y="137"/>
                    <a:pt x="53" y="137"/>
                  </a:cubicBezTo>
                  <a:cubicBezTo>
                    <a:pt x="51" y="137"/>
                    <a:pt x="50" y="135"/>
                    <a:pt x="50" y="133"/>
                  </a:cubicBezTo>
                  <a:cubicBezTo>
                    <a:pt x="50" y="125"/>
                    <a:pt x="50" y="125"/>
                    <a:pt x="50" y="125"/>
                  </a:cubicBezTo>
                  <a:cubicBezTo>
                    <a:pt x="50" y="123"/>
                    <a:pt x="51" y="121"/>
                    <a:pt x="53" y="121"/>
                  </a:cubicBezTo>
                  <a:cubicBezTo>
                    <a:pt x="159" y="121"/>
                    <a:pt x="159" y="121"/>
                    <a:pt x="159" y="121"/>
                  </a:cubicBezTo>
                  <a:cubicBezTo>
                    <a:pt x="160" y="121"/>
                    <a:pt x="162" y="123"/>
                    <a:pt x="162" y="125"/>
                  </a:cubicBezTo>
                  <a:lnTo>
                    <a:pt x="162" y="133"/>
                  </a:lnTo>
                  <a:close/>
                  <a:moveTo>
                    <a:pt x="178" y="260"/>
                  </a:moveTo>
                  <a:cubicBezTo>
                    <a:pt x="178" y="249"/>
                    <a:pt x="169" y="241"/>
                    <a:pt x="159" y="241"/>
                  </a:cubicBezTo>
                  <a:cubicBezTo>
                    <a:pt x="53" y="241"/>
                    <a:pt x="53" y="241"/>
                    <a:pt x="53" y="241"/>
                  </a:cubicBezTo>
                  <a:cubicBezTo>
                    <a:pt x="43" y="241"/>
                    <a:pt x="34" y="249"/>
                    <a:pt x="34" y="260"/>
                  </a:cubicBezTo>
                  <a:cubicBezTo>
                    <a:pt x="34" y="269"/>
                    <a:pt x="34" y="269"/>
                    <a:pt x="34" y="269"/>
                  </a:cubicBezTo>
                  <a:cubicBezTo>
                    <a:pt x="34" y="280"/>
                    <a:pt x="43" y="288"/>
                    <a:pt x="53" y="288"/>
                  </a:cubicBezTo>
                  <a:cubicBezTo>
                    <a:pt x="159" y="288"/>
                    <a:pt x="159" y="288"/>
                    <a:pt x="159" y="288"/>
                  </a:cubicBezTo>
                  <a:cubicBezTo>
                    <a:pt x="169" y="288"/>
                    <a:pt x="178" y="280"/>
                    <a:pt x="178" y="269"/>
                  </a:cubicBezTo>
                  <a:lnTo>
                    <a:pt x="178" y="260"/>
                  </a:lnTo>
                  <a:close/>
                  <a:moveTo>
                    <a:pt x="162" y="269"/>
                  </a:moveTo>
                  <a:cubicBezTo>
                    <a:pt x="162" y="271"/>
                    <a:pt x="160" y="272"/>
                    <a:pt x="159" y="272"/>
                  </a:cubicBezTo>
                  <a:cubicBezTo>
                    <a:pt x="53" y="272"/>
                    <a:pt x="53" y="272"/>
                    <a:pt x="53" y="272"/>
                  </a:cubicBezTo>
                  <a:cubicBezTo>
                    <a:pt x="51" y="272"/>
                    <a:pt x="50" y="271"/>
                    <a:pt x="50" y="269"/>
                  </a:cubicBezTo>
                  <a:cubicBezTo>
                    <a:pt x="50" y="260"/>
                    <a:pt x="50" y="260"/>
                    <a:pt x="50" y="260"/>
                  </a:cubicBezTo>
                  <a:cubicBezTo>
                    <a:pt x="50" y="258"/>
                    <a:pt x="51" y="257"/>
                    <a:pt x="53" y="257"/>
                  </a:cubicBezTo>
                  <a:cubicBezTo>
                    <a:pt x="159" y="257"/>
                    <a:pt x="159" y="257"/>
                    <a:pt x="159" y="257"/>
                  </a:cubicBezTo>
                  <a:cubicBezTo>
                    <a:pt x="160" y="257"/>
                    <a:pt x="162" y="258"/>
                    <a:pt x="162" y="260"/>
                  </a:cubicBezTo>
                  <a:lnTo>
                    <a:pt x="162" y="269"/>
                  </a:lnTo>
                  <a:close/>
                  <a:moveTo>
                    <a:pt x="178" y="192"/>
                  </a:moveTo>
                  <a:cubicBezTo>
                    <a:pt x="178" y="182"/>
                    <a:pt x="169" y="173"/>
                    <a:pt x="159" y="173"/>
                  </a:cubicBezTo>
                  <a:cubicBezTo>
                    <a:pt x="53" y="173"/>
                    <a:pt x="53" y="173"/>
                    <a:pt x="53" y="173"/>
                  </a:cubicBezTo>
                  <a:cubicBezTo>
                    <a:pt x="43" y="173"/>
                    <a:pt x="34" y="182"/>
                    <a:pt x="34" y="192"/>
                  </a:cubicBezTo>
                  <a:cubicBezTo>
                    <a:pt x="34" y="201"/>
                    <a:pt x="34" y="201"/>
                    <a:pt x="34" y="201"/>
                  </a:cubicBezTo>
                  <a:cubicBezTo>
                    <a:pt x="34" y="212"/>
                    <a:pt x="43" y="221"/>
                    <a:pt x="53" y="221"/>
                  </a:cubicBezTo>
                  <a:cubicBezTo>
                    <a:pt x="159" y="221"/>
                    <a:pt x="159" y="221"/>
                    <a:pt x="159" y="221"/>
                  </a:cubicBezTo>
                  <a:cubicBezTo>
                    <a:pt x="169" y="221"/>
                    <a:pt x="178" y="212"/>
                    <a:pt x="178" y="201"/>
                  </a:cubicBezTo>
                  <a:lnTo>
                    <a:pt x="178" y="192"/>
                  </a:lnTo>
                  <a:close/>
                  <a:moveTo>
                    <a:pt x="162" y="201"/>
                  </a:moveTo>
                  <a:cubicBezTo>
                    <a:pt x="162" y="203"/>
                    <a:pt x="160" y="205"/>
                    <a:pt x="159" y="205"/>
                  </a:cubicBezTo>
                  <a:cubicBezTo>
                    <a:pt x="53" y="205"/>
                    <a:pt x="53" y="205"/>
                    <a:pt x="53" y="205"/>
                  </a:cubicBezTo>
                  <a:cubicBezTo>
                    <a:pt x="51" y="205"/>
                    <a:pt x="50" y="203"/>
                    <a:pt x="50" y="201"/>
                  </a:cubicBezTo>
                  <a:cubicBezTo>
                    <a:pt x="50" y="192"/>
                    <a:pt x="50" y="192"/>
                    <a:pt x="50" y="192"/>
                  </a:cubicBezTo>
                  <a:cubicBezTo>
                    <a:pt x="50" y="190"/>
                    <a:pt x="51" y="189"/>
                    <a:pt x="53" y="189"/>
                  </a:cubicBezTo>
                  <a:cubicBezTo>
                    <a:pt x="159" y="189"/>
                    <a:pt x="159" y="189"/>
                    <a:pt x="159" y="189"/>
                  </a:cubicBezTo>
                  <a:cubicBezTo>
                    <a:pt x="160" y="189"/>
                    <a:pt x="162" y="190"/>
                    <a:pt x="162" y="192"/>
                  </a:cubicBezTo>
                  <a:lnTo>
                    <a:pt x="162" y="201"/>
                  </a:lnTo>
                  <a:close/>
                  <a:moveTo>
                    <a:pt x="159" y="309"/>
                  </a:moveTo>
                  <a:cubicBezTo>
                    <a:pt x="53" y="309"/>
                    <a:pt x="53" y="309"/>
                    <a:pt x="53" y="309"/>
                  </a:cubicBezTo>
                  <a:cubicBezTo>
                    <a:pt x="43" y="309"/>
                    <a:pt x="34" y="317"/>
                    <a:pt x="34" y="328"/>
                  </a:cubicBezTo>
                  <a:cubicBezTo>
                    <a:pt x="34" y="337"/>
                    <a:pt x="34" y="337"/>
                    <a:pt x="34" y="337"/>
                  </a:cubicBezTo>
                  <a:cubicBezTo>
                    <a:pt x="34" y="348"/>
                    <a:pt x="43" y="356"/>
                    <a:pt x="53" y="356"/>
                  </a:cubicBezTo>
                  <a:cubicBezTo>
                    <a:pt x="159" y="356"/>
                    <a:pt x="159" y="356"/>
                    <a:pt x="159" y="356"/>
                  </a:cubicBezTo>
                  <a:cubicBezTo>
                    <a:pt x="169" y="356"/>
                    <a:pt x="178" y="348"/>
                    <a:pt x="178" y="337"/>
                  </a:cubicBezTo>
                  <a:cubicBezTo>
                    <a:pt x="178" y="328"/>
                    <a:pt x="178" y="328"/>
                    <a:pt x="178" y="328"/>
                  </a:cubicBezTo>
                  <a:cubicBezTo>
                    <a:pt x="178" y="317"/>
                    <a:pt x="169" y="309"/>
                    <a:pt x="159" y="309"/>
                  </a:cubicBezTo>
                  <a:close/>
                  <a:moveTo>
                    <a:pt x="162" y="337"/>
                  </a:moveTo>
                  <a:cubicBezTo>
                    <a:pt x="162" y="339"/>
                    <a:pt x="160" y="340"/>
                    <a:pt x="159" y="340"/>
                  </a:cubicBezTo>
                  <a:cubicBezTo>
                    <a:pt x="53" y="340"/>
                    <a:pt x="53" y="340"/>
                    <a:pt x="53" y="340"/>
                  </a:cubicBezTo>
                  <a:cubicBezTo>
                    <a:pt x="51" y="340"/>
                    <a:pt x="50" y="339"/>
                    <a:pt x="50" y="337"/>
                  </a:cubicBezTo>
                  <a:cubicBezTo>
                    <a:pt x="50" y="328"/>
                    <a:pt x="50" y="328"/>
                    <a:pt x="50" y="328"/>
                  </a:cubicBezTo>
                  <a:cubicBezTo>
                    <a:pt x="50" y="326"/>
                    <a:pt x="51" y="325"/>
                    <a:pt x="53" y="325"/>
                  </a:cubicBezTo>
                  <a:cubicBezTo>
                    <a:pt x="159" y="325"/>
                    <a:pt x="159" y="325"/>
                    <a:pt x="159" y="325"/>
                  </a:cubicBezTo>
                  <a:cubicBezTo>
                    <a:pt x="160" y="325"/>
                    <a:pt x="162" y="326"/>
                    <a:pt x="162" y="328"/>
                  </a:cubicBezTo>
                  <a:lnTo>
                    <a:pt x="162" y="337"/>
                  </a:lnTo>
                  <a:close/>
                </a:path>
              </a:pathLst>
            </a:custGeom>
            <a:solidFill>
              <a:schemeClr val="bg1">
                <a:lumMod val="85000"/>
              </a:schemeClr>
            </a:solidFill>
            <a:ln>
              <a:noFill/>
            </a:ln>
          </p:spPr>
          <p:txBody>
            <a:bodyPr/>
            <a:lstStyle/>
            <a:p>
              <a:endParaRPr lang="en-US"/>
            </a:p>
          </p:txBody>
        </p:sp>
        <p:cxnSp>
          <p:nvCxnSpPr>
            <p:cNvPr id="163" name="Straight Connector 162">
              <a:extLst>
                <a:ext uri="{FF2B5EF4-FFF2-40B4-BE49-F238E27FC236}">
                  <a16:creationId xmlns="" xmlns:a16="http://schemas.microsoft.com/office/drawing/2014/main" id="{C38B048A-5544-4829-B35E-A9AB0D5A24ED}"/>
                </a:ext>
              </a:extLst>
            </p:cNvPr>
            <p:cNvCxnSpPr/>
            <p:nvPr/>
          </p:nvCxnSpPr>
          <p:spPr bwMode="auto">
            <a:xfrm flipH="1">
              <a:off x="1105545" y="3491059"/>
              <a:ext cx="841" cy="32997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64" name="Straight Connector 163">
              <a:extLst>
                <a:ext uri="{FF2B5EF4-FFF2-40B4-BE49-F238E27FC236}">
                  <a16:creationId xmlns="" xmlns:a16="http://schemas.microsoft.com/office/drawing/2014/main" id="{A88380B1-99FD-465B-93E9-3AC65BBA5B4A}"/>
                </a:ext>
              </a:extLst>
            </p:cNvPr>
            <p:cNvCxnSpPr/>
            <p:nvPr/>
          </p:nvCxnSpPr>
          <p:spPr bwMode="auto">
            <a:xfrm flipH="1">
              <a:off x="2054122" y="3491059"/>
              <a:ext cx="5398" cy="324121"/>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65" name="Freeform 3">
              <a:extLst>
                <a:ext uri="{FF2B5EF4-FFF2-40B4-BE49-F238E27FC236}">
                  <a16:creationId xmlns="" xmlns:a16="http://schemas.microsoft.com/office/drawing/2014/main" id="{D04089FF-1CB5-4A82-8419-DD31E7019337}"/>
                </a:ext>
              </a:extLst>
            </p:cNvPr>
            <p:cNvSpPr>
              <a:spLocks noChangeAspect="1"/>
            </p:cNvSpPr>
            <p:nvPr/>
          </p:nvSpPr>
          <p:spPr bwMode="auto">
            <a:xfrm>
              <a:off x="395785" y="4830255"/>
              <a:ext cx="1649925" cy="1486086"/>
            </a:xfrm>
            <a:custGeom>
              <a:avLst/>
              <a:gdLst>
                <a:gd name="T0" fmla="*/ 2147483647 w 462"/>
                <a:gd name="T1" fmla="*/ 2147483647 h 293"/>
                <a:gd name="T2" fmla="*/ 2147483647 w 462"/>
                <a:gd name="T3" fmla="*/ 2147483647 h 293"/>
                <a:gd name="T4" fmla="*/ 2147483647 w 462"/>
                <a:gd name="T5" fmla="*/ 2147483647 h 293"/>
                <a:gd name="T6" fmla="*/ 2147483647 w 462"/>
                <a:gd name="T7" fmla="*/ 2147483647 h 293"/>
                <a:gd name="T8" fmla="*/ 2147483647 w 462"/>
                <a:gd name="T9" fmla="*/ 2147483647 h 293"/>
                <a:gd name="T10" fmla="*/ 2147483647 w 462"/>
                <a:gd name="T11" fmla="*/ 2147483647 h 293"/>
                <a:gd name="T12" fmla="*/ 2147483647 w 462"/>
                <a:gd name="T13" fmla="*/ 2147483647 h 293"/>
                <a:gd name="T14" fmla="*/ 2147483647 w 462"/>
                <a:gd name="T15" fmla="*/ 2147483647 h 293"/>
                <a:gd name="T16" fmla="*/ 2147483647 w 462"/>
                <a:gd name="T17" fmla="*/ 2147483647 h 293"/>
                <a:gd name="T18" fmla="*/ 2147483647 w 462"/>
                <a:gd name="T19" fmla="*/ 2147483647 h 293"/>
                <a:gd name="T20" fmla="*/ 2147483647 w 462"/>
                <a:gd name="T21" fmla="*/ 2147483647 h 293"/>
                <a:gd name="T22" fmla="*/ 2147483647 w 462"/>
                <a:gd name="T23" fmla="*/ 2147483647 h 293"/>
                <a:gd name="T24" fmla="*/ 2147483647 w 462"/>
                <a:gd name="T25" fmla="*/ 2147483647 h 293"/>
                <a:gd name="T26" fmla="*/ 2147483647 w 462"/>
                <a:gd name="T27" fmla="*/ 2147483647 h 293"/>
                <a:gd name="T28" fmla="*/ 2147483647 w 462"/>
                <a:gd name="T29" fmla="*/ 2147483647 h 293"/>
                <a:gd name="T30" fmla="*/ 2147483647 w 462"/>
                <a:gd name="T31" fmla="*/ 2147483647 h 293"/>
                <a:gd name="T32" fmla="*/ 2147483647 w 462"/>
                <a:gd name="T33" fmla="*/ 2147483647 h 293"/>
                <a:gd name="T34" fmla="*/ 2147483647 w 462"/>
                <a:gd name="T35" fmla="*/ 2147483647 h 293"/>
                <a:gd name="T36" fmla="*/ 2147483647 w 462"/>
                <a:gd name="T37" fmla="*/ 2147483647 h 293"/>
                <a:gd name="T38" fmla="*/ 2147483647 w 462"/>
                <a:gd name="T39" fmla="*/ 2147483647 h 293"/>
                <a:gd name="T40" fmla="*/ 2147483647 w 462"/>
                <a:gd name="T41" fmla="*/ 2147483647 h 293"/>
                <a:gd name="T42" fmla="*/ 2147483647 w 462"/>
                <a:gd name="T43" fmla="*/ 2147483647 h 293"/>
                <a:gd name="T44" fmla="*/ 2147483647 w 462"/>
                <a:gd name="T45" fmla="*/ 2147483647 h 293"/>
                <a:gd name="T46" fmla="*/ 2147483647 w 462"/>
                <a:gd name="T47" fmla="*/ 2147483647 h 293"/>
                <a:gd name="T48" fmla="*/ 2147483647 w 462"/>
                <a:gd name="T49" fmla="*/ 2147483647 h 293"/>
                <a:gd name="T50" fmla="*/ 2147483647 w 462"/>
                <a:gd name="T51" fmla="*/ 2147483647 h 293"/>
                <a:gd name="T52" fmla="*/ 2147483647 w 462"/>
                <a:gd name="T53" fmla="*/ 0 h 293"/>
                <a:gd name="T54" fmla="*/ 2147483647 w 462"/>
                <a:gd name="T55" fmla="*/ 2147483647 h 293"/>
                <a:gd name="T56" fmla="*/ 0 w 462"/>
                <a:gd name="T57" fmla="*/ 2147483647 h 293"/>
                <a:gd name="T58" fmla="*/ 2147483647 w 462"/>
                <a:gd name="T59" fmla="*/ 2147483647 h 293"/>
                <a:gd name="T60" fmla="*/ 2147483647 w 462"/>
                <a:gd name="T61" fmla="*/ 2147483647 h 293"/>
                <a:gd name="T62" fmla="*/ 2147483647 w 462"/>
                <a:gd name="T63" fmla="*/ 2147483647 h 293"/>
                <a:gd name="T64" fmla="*/ 2147483647 w 462"/>
                <a:gd name="T65" fmla="*/ 2147483647 h 2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2" h="293">
                  <a:moveTo>
                    <a:pt x="435" y="148"/>
                  </a:moveTo>
                  <a:cubicBezTo>
                    <a:pt x="437" y="140"/>
                    <a:pt x="439" y="132"/>
                    <a:pt x="439" y="123"/>
                  </a:cubicBezTo>
                  <a:cubicBezTo>
                    <a:pt x="439" y="104"/>
                    <a:pt x="433" y="86"/>
                    <a:pt x="422" y="70"/>
                  </a:cubicBezTo>
                  <a:cubicBezTo>
                    <a:pt x="420" y="67"/>
                    <a:pt x="415" y="66"/>
                    <a:pt x="411" y="68"/>
                  </a:cubicBezTo>
                  <a:cubicBezTo>
                    <a:pt x="407" y="71"/>
                    <a:pt x="406" y="76"/>
                    <a:pt x="409" y="79"/>
                  </a:cubicBezTo>
                  <a:cubicBezTo>
                    <a:pt x="418" y="92"/>
                    <a:pt x="423" y="108"/>
                    <a:pt x="423" y="123"/>
                  </a:cubicBezTo>
                  <a:cubicBezTo>
                    <a:pt x="423" y="132"/>
                    <a:pt x="421" y="140"/>
                    <a:pt x="419" y="148"/>
                  </a:cubicBezTo>
                  <a:cubicBezTo>
                    <a:pt x="418" y="151"/>
                    <a:pt x="419" y="154"/>
                    <a:pt x="421" y="156"/>
                  </a:cubicBezTo>
                  <a:cubicBezTo>
                    <a:pt x="437" y="170"/>
                    <a:pt x="446" y="189"/>
                    <a:pt x="446" y="209"/>
                  </a:cubicBezTo>
                  <a:cubicBezTo>
                    <a:pt x="446" y="247"/>
                    <a:pt x="415" y="277"/>
                    <a:pt x="378" y="277"/>
                  </a:cubicBezTo>
                  <a:cubicBezTo>
                    <a:pt x="88" y="277"/>
                    <a:pt x="88" y="277"/>
                    <a:pt x="88" y="277"/>
                  </a:cubicBezTo>
                  <a:cubicBezTo>
                    <a:pt x="48" y="277"/>
                    <a:pt x="16" y="245"/>
                    <a:pt x="16" y="206"/>
                  </a:cubicBezTo>
                  <a:cubicBezTo>
                    <a:pt x="16" y="178"/>
                    <a:pt x="31" y="154"/>
                    <a:pt x="56" y="141"/>
                  </a:cubicBezTo>
                  <a:cubicBezTo>
                    <a:pt x="59" y="140"/>
                    <a:pt x="60" y="137"/>
                    <a:pt x="60" y="134"/>
                  </a:cubicBezTo>
                  <a:cubicBezTo>
                    <a:pt x="60" y="134"/>
                    <a:pt x="60" y="133"/>
                    <a:pt x="60" y="133"/>
                  </a:cubicBezTo>
                  <a:cubicBezTo>
                    <a:pt x="60" y="69"/>
                    <a:pt x="113" y="16"/>
                    <a:pt x="178" y="16"/>
                  </a:cubicBezTo>
                  <a:cubicBezTo>
                    <a:pt x="217" y="16"/>
                    <a:pt x="254" y="36"/>
                    <a:pt x="276" y="68"/>
                  </a:cubicBezTo>
                  <a:cubicBezTo>
                    <a:pt x="277" y="70"/>
                    <a:pt x="279" y="72"/>
                    <a:pt x="282" y="72"/>
                  </a:cubicBezTo>
                  <a:cubicBezTo>
                    <a:pt x="284" y="72"/>
                    <a:pt x="287" y="71"/>
                    <a:pt x="288" y="70"/>
                  </a:cubicBezTo>
                  <a:cubicBezTo>
                    <a:pt x="288" y="70"/>
                    <a:pt x="289" y="69"/>
                    <a:pt x="289" y="69"/>
                  </a:cubicBezTo>
                  <a:cubicBezTo>
                    <a:pt x="290" y="68"/>
                    <a:pt x="309" y="45"/>
                    <a:pt x="344" y="45"/>
                  </a:cubicBezTo>
                  <a:cubicBezTo>
                    <a:pt x="360" y="45"/>
                    <a:pt x="375" y="50"/>
                    <a:pt x="388" y="59"/>
                  </a:cubicBezTo>
                  <a:cubicBezTo>
                    <a:pt x="392" y="61"/>
                    <a:pt x="397" y="60"/>
                    <a:pt x="399" y="56"/>
                  </a:cubicBezTo>
                  <a:cubicBezTo>
                    <a:pt x="402" y="53"/>
                    <a:pt x="401" y="48"/>
                    <a:pt x="397" y="45"/>
                  </a:cubicBezTo>
                  <a:cubicBezTo>
                    <a:pt x="381" y="35"/>
                    <a:pt x="363" y="29"/>
                    <a:pt x="344" y="29"/>
                  </a:cubicBezTo>
                  <a:cubicBezTo>
                    <a:pt x="314" y="29"/>
                    <a:pt x="294" y="43"/>
                    <a:pt x="284" y="52"/>
                  </a:cubicBezTo>
                  <a:cubicBezTo>
                    <a:pt x="258" y="19"/>
                    <a:pt x="220" y="0"/>
                    <a:pt x="178" y="0"/>
                  </a:cubicBezTo>
                  <a:cubicBezTo>
                    <a:pt x="106" y="0"/>
                    <a:pt x="47" y="58"/>
                    <a:pt x="44" y="129"/>
                  </a:cubicBezTo>
                  <a:cubicBezTo>
                    <a:pt x="17" y="145"/>
                    <a:pt x="0" y="174"/>
                    <a:pt x="0" y="206"/>
                  </a:cubicBezTo>
                  <a:cubicBezTo>
                    <a:pt x="0" y="254"/>
                    <a:pt x="39" y="293"/>
                    <a:pt x="88" y="293"/>
                  </a:cubicBezTo>
                  <a:cubicBezTo>
                    <a:pt x="378" y="293"/>
                    <a:pt x="378" y="293"/>
                    <a:pt x="378" y="293"/>
                  </a:cubicBezTo>
                  <a:cubicBezTo>
                    <a:pt x="424" y="293"/>
                    <a:pt x="462" y="256"/>
                    <a:pt x="462" y="209"/>
                  </a:cubicBezTo>
                  <a:cubicBezTo>
                    <a:pt x="462" y="186"/>
                    <a:pt x="452" y="164"/>
                    <a:pt x="435" y="148"/>
                  </a:cubicBezTo>
                  <a:close/>
                </a:path>
              </a:pathLst>
            </a:custGeom>
            <a:solidFill>
              <a:srgbClr val="8F3F7B"/>
            </a:solidFill>
            <a:ln>
              <a:noFill/>
            </a:ln>
            <a:extLst/>
          </p:spPr>
          <p:txBody>
            <a:bodyPr/>
            <a:lstStyle/>
            <a:p>
              <a:endParaRPr lang="en-US"/>
            </a:p>
          </p:txBody>
        </p:sp>
        <p:sp>
          <p:nvSpPr>
            <p:cNvPr id="166" name="Freeform 3">
              <a:extLst>
                <a:ext uri="{FF2B5EF4-FFF2-40B4-BE49-F238E27FC236}">
                  <a16:creationId xmlns="" xmlns:a16="http://schemas.microsoft.com/office/drawing/2014/main" id="{43C03725-CCD3-449B-97AC-98B6469996DA}"/>
                </a:ext>
              </a:extLst>
            </p:cNvPr>
            <p:cNvSpPr>
              <a:spLocks noChangeAspect="1" noEditPoints="1"/>
            </p:cNvSpPr>
            <p:nvPr/>
          </p:nvSpPr>
          <p:spPr bwMode="auto">
            <a:xfrm>
              <a:off x="4671127" y="5296157"/>
              <a:ext cx="468581" cy="723886"/>
            </a:xfrm>
            <a:custGeom>
              <a:avLst/>
              <a:gdLst>
                <a:gd name="T0" fmla="*/ 2147483647 w 255"/>
                <a:gd name="T1" fmla="*/ 2147483647 h 394"/>
                <a:gd name="T2" fmla="*/ 0 w 255"/>
                <a:gd name="T3" fmla="*/ 2147483647 h 394"/>
                <a:gd name="T4" fmla="*/ 2147483647 w 255"/>
                <a:gd name="T5" fmla="*/ 2147483647 h 394"/>
                <a:gd name="T6" fmla="*/ 2147483647 w 255"/>
                <a:gd name="T7" fmla="*/ 2147483647 h 394"/>
                <a:gd name="T8" fmla="*/ 2147483647 w 255"/>
                <a:gd name="T9" fmla="*/ 2147483647 h 394"/>
                <a:gd name="T10" fmla="*/ 2147483647 w 255"/>
                <a:gd name="T11" fmla="*/ 2147483647 h 394"/>
                <a:gd name="T12" fmla="*/ 2147483647 w 255"/>
                <a:gd name="T13" fmla="*/ 2147483647 h 394"/>
                <a:gd name="T14" fmla="*/ 2147483647 w 255"/>
                <a:gd name="T15" fmla="*/ 2147483647 h 394"/>
                <a:gd name="T16" fmla="*/ 2147483647 w 255"/>
                <a:gd name="T17" fmla="*/ 2147483647 h 394"/>
                <a:gd name="T18" fmla="*/ 2147483647 w 255"/>
                <a:gd name="T19" fmla="*/ 2147483647 h 394"/>
                <a:gd name="T20" fmla="*/ 2147483647 w 255"/>
                <a:gd name="T21" fmla="*/ 2147483647 h 394"/>
                <a:gd name="T22" fmla="*/ 2147483647 w 255"/>
                <a:gd name="T23" fmla="*/ 2147483647 h 394"/>
                <a:gd name="T24" fmla="*/ 2147483647 w 255"/>
                <a:gd name="T25" fmla="*/ 2147483647 h 394"/>
                <a:gd name="T26" fmla="*/ 2147483647 w 255"/>
                <a:gd name="T27" fmla="*/ 2147483647 h 394"/>
                <a:gd name="T28" fmla="*/ 2147483647 w 255"/>
                <a:gd name="T29" fmla="*/ 2147483647 h 394"/>
                <a:gd name="T30" fmla="*/ 2147483647 w 255"/>
                <a:gd name="T31" fmla="*/ 2147483647 h 394"/>
                <a:gd name="T32" fmla="*/ 2147483647 w 255"/>
                <a:gd name="T33" fmla="*/ 2147483647 h 394"/>
                <a:gd name="T34" fmla="*/ 2147483647 w 255"/>
                <a:gd name="T35" fmla="*/ 2147483647 h 394"/>
                <a:gd name="T36" fmla="*/ 2147483647 w 255"/>
                <a:gd name="T37" fmla="*/ 2147483647 h 394"/>
                <a:gd name="T38" fmla="*/ 2147483647 w 255"/>
                <a:gd name="T39" fmla="*/ 2147483647 h 394"/>
                <a:gd name="T40" fmla="*/ 2147483647 w 255"/>
                <a:gd name="T41" fmla="*/ 2147483647 h 394"/>
                <a:gd name="T42" fmla="*/ 2147483647 w 255"/>
                <a:gd name="T43" fmla="*/ 2147483647 h 394"/>
                <a:gd name="T44" fmla="*/ 2147483647 w 255"/>
                <a:gd name="T45" fmla="*/ 2147483647 h 394"/>
                <a:gd name="T46" fmla="*/ 2147483647 w 255"/>
                <a:gd name="T47" fmla="*/ 2147483647 h 394"/>
                <a:gd name="T48" fmla="*/ 2147483647 w 255"/>
                <a:gd name="T49" fmla="*/ 2147483647 h 394"/>
                <a:gd name="T50" fmla="*/ 2147483647 w 255"/>
                <a:gd name="T51" fmla="*/ 2147483647 h 394"/>
                <a:gd name="T52" fmla="*/ 2147483647 w 255"/>
                <a:gd name="T53" fmla="*/ 2147483647 h 394"/>
                <a:gd name="T54" fmla="*/ 2147483647 w 255"/>
                <a:gd name="T55" fmla="*/ 2147483647 h 394"/>
                <a:gd name="T56" fmla="*/ 2147483647 w 255"/>
                <a:gd name="T57" fmla="*/ 2147483647 h 394"/>
                <a:gd name="T58" fmla="*/ 2147483647 w 255"/>
                <a:gd name="T59" fmla="*/ 2147483647 h 394"/>
                <a:gd name="T60" fmla="*/ 2147483647 w 255"/>
                <a:gd name="T61" fmla="*/ 2147483647 h 394"/>
                <a:gd name="T62" fmla="*/ 2147483647 w 255"/>
                <a:gd name="T63" fmla="*/ 2147483647 h 394"/>
                <a:gd name="T64" fmla="*/ 2147483647 w 255"/>
                <a:gd name="T65" fmla="*/ 2147483647 h 394"/>
                <a:gd name="T66" fmla="*/ 2147483647 w 255"/>
                <a:gd name="T67" fmla="*/ 2147483647 h 394"/>
                <a:gd name="T68" fmla="*/ 2147483647 w 255"/>
                <a:gd name="T69" fmla="*/ 2147483647 h 394"/>
                <a:gd name="T70" fmla="*/ 2147483647 w 255"/>
                <a:gd name="T71" fmla="*/ 2147483647 h 394"/>
                <a:gd name="T72" fmla="*/ 2147483647 w 255"/>
                <a:gd name="T73" fmla="*/ 2147483647 h 394"/>
                <a:gd name="T74" fmla="*/ 2147483647 w 255"/>
                <a:gd name="T75" fmla="*/ 2147483647 h 394"/>
                <a:gd name="T76" fmla="*/ 2147483647 w 255"/>
                <a:gd name="T77" fmla="*/ 2147483647 h 394"/>
                <a:gd name="T78" fmla="*/ 2147483647 w 255"/>
                <a:gd name="T79" fmla="*/ 2147483647 h 394"/>
                <a:gd name="T80" fmla="*/ 2147483647 w 255"/>
                <a:gd name="T81" fmla="*/ 2147483647 h 394"/>
                <a:gd name="T82" fmla="*/ 2147483647 w 255"/>
                <a:gd name="T83" fmla="*/ 2147483647 h 394"/>
                <a:gd name="T84" fmla="*/ 2147483647 w 255"/>
                <a:gd name="T85" fmla="*/ 2147483647 h 394"/>
                <a:gd name="T86" fmla="*/ 2147483647 w 255"/>
                <a:gd name="T87" fmla="*/ 2147483647 h 394"/>
                <a:gd name="T88" fmla="*/ 2147483647 w 255"/>
                <a:gd name="T89" fmla="*/ 2147483647 h 394"/>
                <a:gd name="T90" fmla="*/ 2147483647 w 255"/>
                <a:gd name="T91" fmla="*/ 2147483647 h 3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55" h="394">
                  <a:moveTo>
                    <a:pt x="247" y="53"/>
                  </a:moveTo>
                  <a:cubicBezTo>
                    <a:pt x="251" y="53"/>
                    <a:pt x="255" y="50"/>
                    <a:pt x="255" y="45"/>
                  </a:cubicBezTo>
                  <a:cubicBezTo>
                    <a:pt x="255" y="19"/>
                    <a:pt x="255" y="19"/>
                    <a:pt x="255" y="19"/>
                  </a:cubicBezTo>
                  <a:cubicBezTo>
                    <a:pt x="255" y="8"/>
                    <a:pt x="246" y="0"/>
                    <a:pt x="235" y="0"/>
                  </a:cubicBezTo>
                  <a:cubicBezTo>
                    <a:pt x="19" y="0"/>
                    <a:pt x="19" y="0"/>
                    <a:pt x="19" y="0"/>
                  </a:cubicBezTo>
                  <a:cubicBezTo>
                    <a:pt x="9" y="0"/>
                    <a:pt x="0" y="8"/>
                    <a:pt x="0" y="19"/>
                  </a:cubicBezTo>
                  <a:cubicBezTo>
                    <a:pt x="0" y="374"/>
                    <a:pt x="0" y="374"/>
                    <a:pt x="0" y="374"/>
                  </a:cubicBezTo>
                  <a:cubicBezTo>
                    <a:pt x="0" y="385"/>
                    <a:pt x="9" y="394"/>
                    <a:pt x="19" y="394"/>
                  </a:cubicBezTo>
                  <a:cubicBezTo>
                    <a:pt x="235" y="394"/>
                    <a:pt x="235" y="394"/>
                    <a:pt x="235" y="394"/>
                  </a:cubicBezTo>
                  <a:cubicBezTo>
                    <a:pt x="246" y="394"/>
                    <a:pt x="255" y="385"/>
                    <a:pt x="255" y="374"/>
                  </a:cubicBezTo>
                  <a:cubicBezTo>
                    <a:pt x="255" y="77"/>
                    <a:pt x="255" y="77"/>
                    <a:pt x="255" y="77"/>
                  </a:cubicBezTo>
                  <a:cubicBezTo>
                    <a:pt x="255" y="73"/>
                    <a:pt x="251" y="69"/>
                    <a:pt x="247" y="69"/>
                  </a:cubicBezTo>
                  <a:cubicBezTo>
                    <a:pt x="242" y="69"/>
                    <a:pt x="239" y="73"/>
                    <a:pt x="239" y="77"/>
                  </a:cubicBezTo>
                  <a:cubicBezTo>
                    <a:pt x="239" y="374"/>
                    <a:pt x="239" y="374"/>
                    <a:pt x="239" y="374"/>
                  </a:cubicBezTo>
                  <a:cubicBezTo>
                    <a:pt x="239" y="376"/>
                    <a:pt x="237" y="378"/>
                    <a:pt x="235" y="378"/>
                  </a:cubicBezTo>
                  <a:cubicBezTo>
                    <a:pt x="19" y="378"/>
                    <a:pt x="19" y="378"/>
                    <a:pt x="19" y="378"/>
                  </a:cubicBezTo>
                  <a:cubicBezTo>
                    <a:pt x="17" y="378"/>
                    <a:pt x="16" y="376"/>
                    <a:pt x="16" y="374"/>
                  </a:cubicBezTo>
                  <a:cubicBezTo>
                    <a:pt x="16" y="19"/>
                    <a:pt x="16" y="19"/>
                    <a:pt x="16" y="19"/>
                  </a:cubicBezTo>
                  <a:cubicBezTo>
                    <a:pt x="16" y="17"/>
                    <a:pt x="17" y="16"/>
                    <a:pt x="19" y="16"/>
                  </a:cubicBezTo>
                  <a:cubicBezTo>
                    <a:pt x="235" y="16"/>
                    <a:pt x="235" y="16"/>
                    <a:pt x="235" y="16"/>
                  </a:cubicBezTo>
                  <a:cubicBezTo>
                    <a:pt x="237" y="16"/>
                    <a:pt x="239" y="17"/>
                    <a:pt x="239" y="19"/>
                  </a:cubicBezTo>
                  <a:cubicBezTo>
                    <a:pt x="239" y="45"/>
                    <a:pt x="239" y="45"/>
                    <a:pt x="239" y="45"/>
                  </a:cubicBezTo>
                  <a:cubicBezTo>
                    <a:pt x="239" y="50"/>
                    <a:pt x="242" y="53"/>
                    <a:pt x="247" y="53"/>
                  </a:cubicBezTo>
                  <a:close/>
                  <a:moveTo>
                    <a:pt x="207" y="115"/>
                  </a:moveTo>
                  <a:cubicBezTo>
                    <a:pt x="199" y="115"/>
                    <a:pt x="193" y="121"/>
                    <a:pt x="193" y="129"/>
                  </a:cubicBezTo>
                  <a:cubicBezTo>
                    <a:pt x="193" y="137"/>
                    <a:pt x="199" y="143"/>
                    <a:pt x="207" y="143"/>
                  </a:cubicBezTo>
                  <a:cubicBezTo>
                    <a:pt x="215" y="143"/>
                    <a:pt x="221" y="137"/>
                    <a:pt x="221" y="129"/>
                  </a:cubicBezTo>
                  <a:cubicBezTo>
                    <a:pt x="221" y="121"/>
                    <a:pt x="215" y="115"/>
                    <a:pt x="207" y="115"/>
                  </a:cubicBezTo>
                  <a:close/>
                  <a:moveTo>
                    <a:pt x="207" y="47"/>
                  </a:moveTo>
                  <a:cubicBezTo>
                    <a:pt x="199" y="47"/>
                    <a:pt x="193" y="53"/>
                    <a:pt x="193" y="61"/>
                  </a:cubicBezTo>
                  <a:cubicBezTo>
                    <a:pt x="193" y="69"/>
                    <a:pt x="199" y="75"/>
                    <a:pt x="207" y="75"/>
                  </a:cubicBezTo>
                  <a:cubicBezTo>
                    <a:pt x="215" y="75"/>
                    <a:pt x="221" y="69"/>
                    <a:pt x="221" y="61"/>
                  </a:cubicBezTo>
                  <a:cubicBezTo>
                    <a:pt x="221" y="53"/>
                    <a:pt x="215" y="47"/>
                    <a:pt x="207" y="47"/>
                  </a:cubicBezTo>
                  <a:close/>
                  <a:moveTo>
                    <a:pt x="207" y="318"/>
                  </a:moveTo>
                  <a:cubicBezTo>
                    <a:pt x="199" y="318"/>
                    <a:pt x="193" y="325"/>
                    <a:pt x="193" y="332"/>
                  </a:cubicBezTo>
                  <a:cubicBezTo>
                    <a:pt x="193" y="340"/>
                    <a:pt x="199" y="346"/>
                    <a:pt x="207" y="346"/>
                  </a:cubicBezTo>
                  <a:cubicBezTo>
                    <a:pt x="215" y="346"/>
                    <a:pt x="221" y="340"/>
                    <a:pt x="221" y="332"/>
                  </a:cubicBezTo>
                  <a:cubicBezTo>
                    <a:pt x="221" y="325"/>
                    <a:pt x="215" y="318"/>
                    <a:pt x="207" y="318"/>
                  </a:cubicBezTo>
                  <a:close/>
                  <a:moveTo>
                    <a:pt x="207" y="183"/>
                  </a:moveTo>
                  <a:cubicBezTo>
                    <a:pt x="199" y="183"/>
                    <a:pt x="193" y="189"/>
                    <a:pt x="193" y="197"/>
                  </a:cubicBezTo>
                  <a:cubicBezTo>
                    <a:pt x="193" y="205"/>
                    <a:pt x="199" y="211"/>
                    <a:pt x="207" y="211"/>
                  </a:cubicBezTo>
                  <a:cubicBezTo>
                    <a:pt x="215" y="211"/>
                    <a:pt x="221" y="205"/>
                    <a:pt x="221" y="197"/>
                  </a:cubicBezTo>
                  <a:cubicBezTo>
                    <a:pt x="221" y="189"/>
                    <a:pt x="215" y="183"/>
                    <a:pt x="207" y="183"/>
                  </a:cubicBezTo>
                  <a:close/>
                  <a:moveTo>
                    <a:pt x="207" y="251"/>
                  </a:moveTo>
                  <a:cubicBezTo>
                    <a:pt x="199" y="251"/>
                    <a:pt x="193" y="257"/>
                    <a:pt x="193" y="265"/>
                  </a:cubicBezTo>
                  <a:cubicBezTo>
                    <a:pt x="193" y="272"/>
                    <a:pt x="199" y="279"/>
                    <a:pt x="207" y="279"/>
                  </a:cubicBezTo>
                  <a:cubicBezTo>
                    <a:pt x="215" y="279"/>
                    <a:pt x="221" y="272"/>
                    <a:pt x="221" y="265"/>
                  </a:cubicBezTo>
                  <a:cubicBezTo>
                    <a:pt x="221" y="257"/>
                    <a:pt x="215" y="251"/>
                    <a:pt x="207" y="251"/>
                  </a:cubicBezTo>
                  <a:close/>
                  <a:moveTo>
                    <a:pt x="178" y="57"/>
                  </a:moveTo>
                  <a:cubicBezTo>
                    <a:pt x="178" y="46"/>
                    <a:pt x="169" y="37"/>
                    <a:pt x="159" y="37"/>
                  </a:cubicBezTo>
                  <a:cubicBezTo>
                    <a:pt x="53" y="37"/>
                    <a:pt x="53" y="37"/>
                    <a:pt x="53" y="37"/>
                  </a:cubicBezTo>
                  <a:cubicBezTo>
                    <a:pt x="43" y="37"/>
                    <a:pt x="34" y="46"/>
                    <a:pt x="34" y="57"/>
                  </a:cubicBezTo>
                  <a:cubicBezTo>
                    <a:pt x="34" y="66"/>
                    <a:pt x="34" y="66"/>
                    <a:pt x="34" y="66"/>
                  </a:cubicBezTo>
                  <a:cubicBezTo>
                    <a:pt x="34" y="76"/>
                    <a:pt x="43" y="85"/>
                    <a:pt x="53" y="85"/>
                  </a:cubicBezTo>
                  <a:cubicBezTo>
                    <a:pt x="159" y="85"/>
                    <a:pt x="159" y="85"/>
                    <a:pt x="159" y="85"/>
                  </a:cubicBezTo>
                  <a:cubicBezTo>
                    <a:pt x="169" y="85"/>
                    <a:pt x="178" y="76"/>
                    <a:pt x="178" y="66"/>
                  </a:cubicBezTo>
                  <a:lnTo>
                    <a:pt x="178" y="57"/>
                  </a:lnTo>
                  <a:close/>
                  <a:moveTo>
                    <a:pt x="162" y="66"/>
                  </a:moveTo>
                  <a:cubicBezTo>
                    <a:pt x="162" y="68"/>
                    <a:pt x="160" y="69"/>
                    <a:pt x="159" y="69"/>
                  </a:cubicBezTo>
                  <a:cubicBezTo>
                    <a:pt x="53" y="69"/>
                    <a:pt x="53" y="69"/>
                    <a:pt x="53" y="69"/>
                  </a:cubicBezTo>
                  <a:cubicBezTo>
                    <a:pt x="51" y="69"/>
                    <a:pt x="50" y="68"/>
                    <a:pt x="50" y="66"/>
                  </a:cubicBezTo>
                  <a:cubicBezTo>
                    <a:pt x="50" y="57"/>
                    <a:pt x="50" y="57"/>
                    <a:pt x="50" y="57"/>
                  </a:cubicBezTo>
                  <a:cubicBezTo>
                    <a:pt x="50" y="55"/>
                    <a:pt x="51" y="53"/>
                    <a:pt x="53" y="53"/>
                  </a:cubicBezTo>
                  <a:cubicBezTo>
                    <a:pt x="159" y="53"/>
                    <a:pt x="159" y="53"/>
                    <a:pt x="159" y="53"/>
                  </a:cubicBezTo>
                  <a:cubicBezTo>
                    <a:pt x="160" y="53"/>
                    <a:pt x="162" y="55"/>
                    <a:pt x="162" y="57"/>
                  </a:cubicBezTo>
                  <a:lnTo>
                    <a:pt x="162" y="66"/>
                  </a:lnTo>
                  <a:close/>
                  <a:moveTo>
                    <a:pt x="178" y="125"/>
                  </a:moveTo>
                  <a:cubicBezTo>
                    <a:pt x="178" y="114"/>
                    <a:pt x="169" y="105"/>
                    <a:pt x="159" y="105"/>
                  </a:cubicBezTo>
                  <a:cubicBezTo>
                    <a:pt x="53" y="105"/>
                    <a:pt x="53" y="105"/>
                    <a:pt x="53" y="105"/>
                  </a:cubicBezTo>
                  <a:cubicBezTo>
                    <a:pt x="43" y="105"/>
                    <a:pt x="34" y="114"/>
                    <a:pt x="34" y="125"/>
                  </a:cubicBezTo>
                  <a:cubicBezTo>
                    <a:pt x="34" y="133"/>
                    <a:pt x="34" y="133"/>
                    <a:pt x="34" y="133"/>
                  </a:cubicBezTo>
                  <a:cubicBezTo>
                    <a:pt x="34" y="144"/>
                    <a:pt x="43" y="153"/>
                    <a:pt x="53" y="153"/>
                  </a:cubicBezTo>
                  <a:cubicBezTo>
                    <a:pt x="159" y="153"/>
                    <a:pt x="159" y="153"/>
                    <a:pt x="159" y="153"/>
                  </a:cubicBezTo>
                  <a:cubicBezTo>
                    <a:pt x="169" y="153"/>
                    <a:pt x="178" y="144"/>
                    <a:pt x="178" y="133"/>
                  </a:cubicBezTo>
                  <a:lnTo>
                    <a:pt x="178" y="125"/>
                  </a:lnTo>
                  <a:close/>
                  <a:moveTo>
                    <a:pt x="162" y="133"/>
                  </a:moveTo>
                  <a:cubicBezTo>
                    <a:pt x="162" y="135"/>
                    <a:pt x="160" y="137"/>
                    <a:pt x="159" y="137"/>
                  </a:cubicBezTo>
                  <a:cubicBezTo>
                    <a:pt x="53" y="137"/>
                    <a:pt x="53" y="137"/>
                    <a:pt x="53" y="137"/>
                  </a:cubicBezTo>
                  <a:cubicBezTo>
                    <a:pt x="51" y="137"/>
                    <a:pt x="50" y="135"/>
                    <a:pt x="50" y="133"/>
                  </a:cubicBezTo>
                  <a:cubicBezTo>
                    <a:pt x="50" y="125"/>
                    <a:pt x="50" y="125"/>
                    <a:pt x="50" y="125"/>
                  </a:cubicBezTo>
                  <a:cubicBezTo>
                    <a:pt x="50" y="123"/>
                    <a:pt x="51" y="121"/>
                    <a:pt x="53" y="121"/>
                  </a:cubicBezTo>
                  <a:cubicBezTo>
                    <a:pt x="159" y="121"/>
                    <a:pt x="159" y="121"/>
                    <a:pt x="159" y="121"/>
                  </a:cubicBezTo>
                  <a:cubicBezTo>
                    <a:pt x="160" y="121"/>
                    <a:pt x="162" y="123"/>
                    <a:pt x="162" y="125"/>
                  </a:cubicBezTo>
                  <a:lnTo>
                    <a:pt x="162" y="133"/>
                  </a:lnTo>
                  <a:close/>
                  <a:moveTo>
                    <a:pt x="178" y="260"/>
                  </a:moveTo>
                  <a:cubicBezTo>
                    <a:pt x="178" y="249"/>
                    <a:pt x="169" y="241"/>
                    <a:pt x="159" y="241"/>
                  </a:cubicBezTo>
                  <a:cubicBezTo>
                    <a:pt x="53" y="241"/>
                    <a:pt x="53" y="241"/>
                    <a:pt x="53" y="241"/>
                  </a:cubicBezTo>
                  <a:cubicBezTo>
                    <a:pt x="43" y="241"/>
                    <a:pt x="34" y="249"/>
                    <a:pt x="34" y="260"/>
                  </a:cubicBezTo>
                  <a:cubicBezTo>
                    <a:pt x="34" y="269"/>
                    <a:pt x="34" y="269"/>
                    <a:pt x="34" y="269"/>
                  </a:cubicBezTo>
                  <a:cubicBezTo>
                    <a:pt x="34" y="280"/>
                    <a:pt x="43" y="288"/>
                    <a:pt x="53" y="288"/>
                  </a:cubicBezTo>
                  <a:cubicBezTo>
                    <a:pt x="159" y="288"/>
                    <a:pt x="159" y="288"/>
                    <a:pt x="159" y="288"/>
                  </a:cubicBezTo>
                  <a:cubicBezTo>
                    <a:pt x="169" y="288"/>
                    <a:pt x="178" y="280"/>
                    <a:pt x="178" y="269"/>
                  </a:cubicBezTo>
                  <a:lnTo>
                    <a:pt x="178" y="260"/>
                  </a:lnTo>
                  <a:close/>
                  <a:moveTo>
                    <a:pt x="162" y="269"/>
                  </a:moveTo>
                  <a:cubicBezTo>
                    <a:pt x="162" y="271"/>
                    <a:pt x="160" y="272"/>
                    <a:pt x="159" y="272"/>
                  </a:cubicBezTo>
                  <a:cubicBezTo>
                    <a:pt x="53" y="272"/>
                    <a:pt x="53" y="272"/>
                    <a:pt x="53" y="272"/>
                  </a:cubicBezTo>
                  <a:cubicBezTo>
                    <a:pt x="51" y="272"/>
                    <a:pt x="50" y="271"/>
                    <a:pt x="50" y="269"/>
                  </a:cubicBezTo>
                  <a:cubicBezTo>
                    <a:pt x="50" y="260"/>
                    <a:pt x="50" y="260"/>
                    <a:pt x="50" y="260"/>
                  </a:cubicBezTo>
                  <a:cubicBezTo>
                    <a:pt x="50" y="258"/>
                    <a:pt x="51" y="257"/>
                    <a:pt x="53" y="257"/>
                  </a:cubicBezTo>
                  <a:cubicBezTo>
                    <a:pt x="159" y="257"/>
                    <a:pt x="159" y="257"/>
                    <a:pt x="159" y="257"/>
                  </a:cubicBezTo>
                  <a:cubicBezTo>
                    <a:pt x="160" y="257"/>
                    <a:pt x="162" y="258"/>
                    <a:pt x="162" y="260"/>
                  </a:cubicBezTo>
                  <a:lnTo>
                    <a:pt x="162" y="269"/>
                  </a:lnTo>
                  <a:close/>
                  <a:moveTo>
                    <a:pt x="178" y="192"/>
                  </a:moveTo>
                  <a:cubicBezTo>
                    <a:pt x="178" y="182"/>
                    <a:pt x="169" y="173"/>
                    <a:pt x="159" y="173"/>
                  </a:cubicBezTo>
                  <a:cubicBezTo>
                    <a:pt x="53" y="173"/>
                    <a:pt x="53" y="173"/>
                    <a:pt x="53" y="173"/>
                  </a:cubicBezTo>
                  <a:cubicBezTo>
                    <a:pt x="43" y="173"/>
                    <a:pt x="34" y="182"/>
                    <a:pt x="34" y="192"/>
                  </a:cubicBezTo>
                  <a:cubicBezTo>
                    <a:pt x="34" y="201"/>
                    <a:pt x="34" y="201"/>
                    <a:pt x="34" y="201"/>
                  </a:cubicBezTo>
                  <a:cubicBezTo>
                    <a:pt x="34" y="212"/>
                    <a:pt x="43" y="221"/>
                    <a:pt x="53" y="221"/>
                  </a:cubicBezTo>
                  <a:cubicBezTo>
                    <a:pt x="159" y="221"/>
                    <a:pt x="159" y="221"/>
                    <a:pt x="159" y="221"/>
                  </a:cubicBezTo>
                  <a:cubicBezTo>
                    <a:pt x="169" y="221"/>
                    <a:pt x="178" y="212"/>
                    <a:pt x="178" y="201"/>
                  </a:cubicBezTo>
                  <a:lnTo>
                    <a:pt x="178" y="192"/>
                  </a:lnTo>
                  <a:close/>
                  <a:moveTo>
                    <a:pt x="162" y="201"/>
                  </a:moveTo>
                  <a:cubicBezTo>
                    <a:pt x="162" y="203"/>
                    <a:pt x="160" y="205"/>
                    <a:pt x="159" y="205"/>
                  </a:cubicBezTo>
                  <a:cubicBezTo>
                    <a:pt x="53" y="205"/>
                    <a:pt x="53" y="205"/>
                    <a:pt x="53" y="205"/>
                  </a:cubicBezTo>
                  <a:cubicBezTo>
                    <a:pt x="51" y="205"/>
                    <a:pt x="50" y="203"/>
                    <a:pt x="50" y="201"/>
                  </a:cubicBezTo>
                  <a:cubicBezTo>
                    <a:pt x="50" y="192"/>
                    <a:pt x="50" y="192"/>
                    <a:pt x="50" y="192"/>
                  </a:cubicBezTo>
                  <a:cubicBezTo>
                    <a:pt x="50" y="190"/>
                    <a:pt x="51" y="189"/>
                    <a:pt x="53" y="189"/>
                  </a:cubicBezTo>
                  <a:cubicBezTo>
                    <a:pt x="159" y="189"/>
                    <a:pt x="159" y="189"/>
                    <a:pt x="159" y="189"/>
                  </a:cubicBezTo>
                  <a:cubicBezTo>
                    <a:pt x="160" y="189"/>
                    <a:pt x="162" y="190"/>
                    <a:pt x="162" y="192"/>
                  </a:cubicBezTo>
                  <a:lnTo>
                    <a:pt x="162" y="201"/>
                  </a:lnTo>
                  <a:close/>
                  <a:moveTo>
                    <a:pt x="159" y="309"/>
                  </a:moveTo>
                  <a:cubicBezTo>
                    <a:pt x="53" y="309"/>
                    <a:pt x="53" y="309"/>
                    <a:pt x="53" y="309"/>
                  </a:cubicBezTo>
                  <a:cubicBezTo>
                    <a:pt x="43" y="309"/>
                    <a:pt x="34" y="317"/>
                    <a:pt x="34" y="328"/>
                  </a:cubicBezTo>
                  <a:cubicBezTo>
                    <a:pt x="34" y="337"/>
                    <a:pt x="34" y="337"/>
                    <a:pt x="34" y="337"/>
                  </a:cubicBezTo>
                  <a:cubicBezTo>
                    <a:pt x="34" y="348"/>
                    <a:pt x="43" y="356"/>
                    <a:pt x="53" y="356"/>
                  </a:cubicBezTo>
                  <a:cubicBezTo>
                    <a:pt x="159" y="356"/>
                    <a:pt x="159" y="356"/>
                    <a:pt x="159" y="356"/>
                  </a:cubicBezTo>
                  <a:cubicBezTo>
                    <a:pt x="169" y="356"/>
                    <a:pt x="178" y="348"/>
                    <a:pt x="178" y="337"/>
                  </a:cubicBezTo>
                  <a:cubicBezTo>
                    <a:pt x="178" y="328"/>
                    <a:pt x="178" y="328"/>
                    <a:pt x="178" y="328"/>
                  </a:cubicBezTo>
                  <a:cubicBezTo>
                    <a:pt x="178" y="317"/>
                    <a:pt x="169" y="309"/>
                    <a:pt x="159" y="309"/>
                  </a:cubicBezTo>
                  <a:close/>
                  <a:moveTo>
                    <a:pt x="162" y="337"/>
                  </a:moveTo>
                  <a:cubicBezTo>
                    <a:pt x="162" y="339"/>
                    <a:pt x="160" y="340"/>
                    <a:pt x="159" y="340"/>
                  </a:cubicBezTo>
                  <a:cubicBezTo>
                    <a:pt x="53" y="340"/>
                    <a:pt x="53" y="340"/>
                    <a:pt x="53" y="340"/>
                  </a:cubicBezTo>
                  <a:cubicBezTo>
                    <a:pt x="51" y="340"/>
                    <a:pt x="50" y="339"/>
                    <a:pt x="50" y="337"/>
                  </a:cubicBezTo>
                  <a:cubicBezTo>
                    <a:pt x="50" y="328"/>
                    <a:pt x="50" y="328"/>
                    <a:pt x="50" y="328"/>
                  </a:cubicBezTo>
                  <a:cubicBezTo>
                    <a:pt x="50" y="326"/>
                    <a:pt x="51" y="325"/>
                    <a:pt x="53" y="325"/>
                  </a:cubicBezTo>
                  <a:cubicBezTo>
                    <a:pt x="159" y="325"/>
                    <a:pt x="159" y="325"/>
                    <a:pt x="159" y="325"/>
                  </a:cubicBezTo>
                  <a:cubicBezTo>
                    <a:pt x="160" y="325"/>
                    <a:pt x="162" y="326"/>
                    <a:pt x="162" y="328"/>
                  </a:cubicBezTo>
                  <a:lnTo>
                    <a:pt x="162" y="337"/>
                  </a:lnTo>
                  <a:close/>
                </a:path>
              </a:pathLst>
            </a:custGeom>
            <a:solidFill>
              <a:schemeClr val="bg1">
                <a:lumMod val="85000"/>
              </a:schemeClr>
            </a:solidFill>
            <a:ln>
              <a:noFill/>
            </a:ln>
          </p:spPr>
          <p:txBody>
            <a:bodyPr/>
            <a:lstStyle/>
            <a:p>
              <a:endParaRPr lang="en-US"/>
            </a:p>
          </p:txBody>
        </p:sp>
        <p:sp>
          <p:nvSpPr>
            <p:cNvPr id="167" name="Freeform 3">
              <a:extLst>
                <a:ext uri="{FF2B5EF4-FFF2-40B4-BE49-F238E27FC236}">
                  <a16:creationId xmlns="" xmlns:a16="http://schemas.microsoft.com/office/drawing/2014/main" id="{99AB4771-F51D-4D8C-A257-B412B9780AD0}"/>
                </a:ext>
              </a:extLst>
            </p:cNvPr>
            <p:cNvSpPr>
              <a:spLocks noChangeAspect="1" noEditPoints="1"/>
            </p:cNvSpPr>
            <p:nvPr/>
          </p:nvSpPr>
          <p:spPr bwMode="auto">
            <a:xfrm>
              <a:off x="5299292" y="5296157"/>
              <a:ext cx="468581" cy="723886"/>
            </a:xfrm>
            <a:custGeom>
              <a:avLst/>
              <a:gdLst>
                <a:gd name="T0" fmla="*/ 2147483647 w 255"/>
                <a:gd name="T1" fmla="*/ 2147483647 h 394"/>
                <a:gd name="T2" fmla="*/ 0 w 255"/>
                <a:gd name="T3" fmla="*/ 2147483647 h 394"/>
                <a:gd name="T4" fmla="*/ 2147483647 w 255"/>
                <a:gd name="T5" fmla="*/ 2147483647 h 394"/>
                <a:gd name="T6" fmla="*/ 2147483647 w 255"/>
                <a:gd name="T7" fmla="*/ 2147483647 h 394"/>
                <a:gd name="T8" fmla="*/ 2147483647 w 255"/>
                <a:gd name="T9" fmla="*/ 2147483647 h 394"/>
                <a:gd name="T10" fmla="*/ 2147483647 w 255"/>
                <a:gd name="T11" fmla="*/ 2147483647 h 394"/>
                <a:gd name="T12" fmla="*/ 2147483647 w 255"/>
                <a:gd name="T13" fmla="*/ 2147483647 h 394"/>
                <a:gd name="T14" fmla="*/ 2147483647 w 255"/>
                <a:gd name="T15" fmla="*/ 2147483647 h 394"/>
                <a:gd name="T16" fmla="*/ 2147483647 w 255"/>
                <a:gd name="T17" fmla="*/ 2147483647 h 394"/>
                <a:gd name="T18" fmla="*/ 2147483647 w 255"/>
                <a:gd name="T19" fmla="*/ 2147483647 h 394"/>
                <a:gd name="T20" fmla="*/ 2147483647 w 255"/>
                <a:gd name="T21" fmla="*/ 2147483647 h 394"/>
                <a:gd name="T22" fmla="*/ 2147483647 w 255"/>
                <a:gd name="T23" fmla="*/ 2147483647 h 394"/>
                <a:gd name="T24" fmla="*/ 2147483647 w 255"/>
                <a:gd name="T25" fmla="*/ 2147483647 h 394"/>
                <a:gd name="T26" fmla="*/ 2147483647 w 255"/>
                <a:gd name="T27" fmla="*/ 2147483647 h 394"/>
                <a:gd name="T28" fmla="*/ 2147483647 w 255"/>
                <a:gd name="T29" fmla="*/ 2147483647 h 394"/>
                <a:gd name="T30" fmla="*/ 2147483647 w 255"/>
                <a:gd name="T31" fmla="*/ 2147483647 h 394"/>
                <a:gd name="T32" fmla="*/ 2147483647 w 255"/>
                <a:gd name="T33" fmla="*/ 2147483647 h 394"/>
                <a:gd name="T34" fmla="*/ 2147483647 w 255"/>
                <a:gd name="T35" fmla="*/ 2147483647 h 394"/>
                <a:gd name="T36" fmla="*/ 2147483647 w 255"/>
                <a:gd name="T37" fmla="*/ 2147483647 h 394"/>
                <a:gd name="T38" fmla="*/ 2147483647 w 255"/>
                <a:gd name="T39" fmla="*/ 2147483647 h 394"/>
                <a:gd name="T40" fmla="*/ 2147483647 w 255"/>
                <a:gd name="T41" fmla="*/ 2147483647 h 394"/>
                <a:gd name="T42" fmla="*/ 2147483647 w 255"/>
                <a:gd name="T43" fmla="*/ 2147483647 h 394"/>
                <a:gd name="T44" fmla="*/ 2147483647 w 255"/>
                <a:gd name="T45" fmla="*/ 2147483647 h 394"/>
                <a:gd name="T46" fmla="*/ 2147483647 w 255"/>
                <a:gd name="T47" fmla="*/ 2147483647 h 394"/>
                <a:gd name="T48" fmla="*/ 2147483647 w 255"/>
                <a:gd name="T49" fmla="*/ 2147483647 h 394"/>
                <a:gd name="T50" fmla="*/ 2147483647 w 255"/>
                <a:gd name="T51" fmla="*/ 2147483647 h 394"/>
                <a:gd name="T52" fmla="*/ 2147483647 w 255"/>
                <a:gd name="T53" fmla="*/ 2147483647 h 394"/>
                <a:gd name="T54" fmla="*/ 2147483647 w 255"/>
                <a:gd name="T55" fmla="*/ 2147483647 h 394"/>
                <a:gd name="T56" fmla="*/ 2147483647 w 255"/>
                <a:gd name="T57" fmla="*/ 2147483647 h 394"/>
                <a:gd name="T58" fmla="*/ 2147483647 w 255"/>
                <a:gd name="T59" fmla="*/ 2147483647 h 394"/>
                <a:gd name="T60" fmla="*/ 2147483647 w 255"/>
                <a:gd name="T61" fmla="*/ 2147483647 h 394"/>
                <a:gd name="T62" fmla="*/ 2147483647 w 255"/>
                <a:gd name="T63" fmla="*/ 2147483647 h 394"/>
                <a:gd name="T64" fmla="*/ 2147483647 w 255"/>
                <a:gd name="T65" fmla="*/ 2147483647 h 394"/>
                <a:gd name="T66" fmla="*/ 2147483647 w 255"/>
                <a:gd name="T67" fmla="*/ 2147483647 h 394"/>
                <a:gd name="T68" fmla="*/ 2147483647 w 255"/>
                <a:gd name="T69" fmla="*/ 2147483647 h 394"/>
                <a:gd name="T70" fmla="*/ 2147483647 w 255"/>
                <a:gd name="T71" fmla="*/ 2147483647 h 394"/>
                <a:gd name="T72" fmla="*/ 2147483647 w 255"/>
                <a:gd name="T73" fmla="*/ 2147483647 h 394"/>
                <a:gd name="T74" fmla="*/ 2147483647 w 255"/>
                <a:gd name="T75" fmla="*/ 2147483647 h 394"/>
                <a:gd name="T76" fmla="*/ 2147483647 w 255"/>
                <a:gd name="T77" fmla="*/ 2147483647 h 394"/>
                <a:gd name="T78" fmla="*/ 2147483647 w 255"/>
                <a:gd name="T79" fmla="*/ 2147483647 h 394"/>
                <a:gd name="T80" fmla="*/ 2147483647 w 255"/>
                <a:gd name="T81" fmla="*/ 2147483647 h 394"/>
                <a:gd name="T82" fmla="*/ 2147483647 w 255"/>
                <a:gd name="T83" fmla="*/ 2147483647 h 394"/>
                <a:gd name="T84" fmla="*/ 2147483647 w 255"/>
                <a:gd name="T85" fmla="*/ 2147483647 h 394"/>
                <a:gd name="T86" fmla="*/ 2147483647 w 255"/>
                <a:gd name="T87" fmla="*/ 2147483647 h 394"/>
                <a:gd name="T88" fmla="*/ 2147483647 w 255"/>
                <a:gd name="T89" fmla="*/ 2147483647 h 394"/>
                <a:gd name="T90" fmla="*/ 2147483647 w 255"/>
                <a:gd name="T91" fmla="*/ 2147483647 h 3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55" h="394">
                  <a:moveTo>
                    <a:pt x="247" y="53"/>
                  </a:moveTo>
                  <a:cubicBezTo>
                    <a:pt x="251" y="53"/>
                    <a:pt x="255" y="50"/>
                    <a:pt x="255" y="45"/>
                  </a:cubicBezTo>
                  <a:cubicBezTo>
                    <a:pt x="255" y="19"/>
                    <a:pt x="255" y="19"/>
                    <a:pt x="255" y="19"/>
                  </a:cubicBezTo>
                  <a:cubicBezTo>
                    <a:pt x="255" y="8"/>
                    <a:pt x="246" y="0"/>
                    <a:pt x="235" y="0"/>
                  </a:cubicBezTo>
                  <a:cubicBezTo>
                    <a:pt x="19" y="0"/>
                    <a:pt x="19" y="0"/>
                    <a:pt x="19" y="0"/>
                  </a:cubicBezTo>
                  <a:cubicBezTo>
                    <a:pt x="9" y="0"/>
                    <a:pt x="0" y="8"/>
                    <a:pt x="0" y="19"/>
                  </a:cubicBezTo>
                  <a:cubicBezTo>
                    <a:pt x="0" y="374"/>
                    <a:pt x="0" y="374"/>
                    <a:pt x="0" y="374"/>
                  </a:cubicBezTo>
                  <a:cubicBezTo>
                    <a:pt x="0" y="385"/>
                    <a:pt x="9" y="394"/>
                    <a:pt x="19" y="394"/>
                  </a:cubicBezTo>
                  <a:cubicBezTo>
                    <a:pt x="235" y="394"/>
                    <a:pt x="235" y="394"/>
                    <a:pt x="235" y="394"/>
                  </a:cubicBezTo>
                  <a:cubicBezTo>
                    <a:pt x="246" y="394"/>
                    <a:pt x="255" y="385"/>
                    <a:pt x="255" y="374"/>
                  </a:cubicBezTo>
                  <a:cubicBezTo>
                    <a:pt x="255" y="77"/>
                    <a:pt x="255" y="77"/>
                    <a:pt x="255" y="77"/>
                  </a:cubicBezTo>
                  <a:cubicBezTo>
                    <a:pt x="255" y="73"/>
                    <a:pt x="251" y="69"/>
                    <a:pt x="247" y="69"/>
                  </a:cubicBezTo>
                  <a:cubicBezTo>
                    <a:pt x="242" y="69"/>
                    <a:pt x="239" y="73"/>
                    <a:pt x="239" y="77"/>
                  </a:cubicBezTo>
                  <a:cubicBezTo>
                    <a:pt x="239" y="374"/>
                    <a:pt x="239" y="374"/>
                    <a:pt x="239" y="374"/>
                  </a:cubicBezTo>
                  <a:cubicBezTo>
                    <a:pt x="239" y="376"/>
                    <a:pt x="237" y="378"/>
                    <a:pt x="235" y="378"/>
                  </a:cubicBezTo>
                  <a:cubicBezTo>
                    <a:pt x="19" y="378"/>
                    <a:pt x="19" y="378"/>
                    <a:pt x="19" y="378"/>
                  </a:cubicBezTo>
                  <a:cubicBezTo>
                    <a:pt x="17" y="378"/>
                    <a:pt x="16" y="376"/>
                    <a:pt x="16" y="374"/>
                  </a:cubicBezTo>
                  <a:cubicBezTo>
                    <a:pt x="16" y="19"/>
                    <a:pt x="16" y="19"/>
                    <a:pt x="16" y="19"/>
                  </a:cubicBezTo>
                  <a:cubicBezTo>
                    <a:pt x="16" y="17"/>
                    <a:pt x="17" y="16"/>
                    <a:pt x="19" y="16"/>
                  </a:cubicBezTo>
                  <a:cubicBezTo>
                    <a:pt x="235" y="16"/>
                    <a:pt x="235" y="16"/>
                    <a:pt x="235" y="16"/>
                  </a:cubicBezTo>
                  <a:cubicBezTo>
                    <a:pt x="237" y="16"/>
                    <a:pt x="239" y="17"/>
                    <a:pt x="239" y="19"/>
                  </a:cubicBezTo>
                  <a:cubicBezTo>
                    <a:pt x="239" y="45"/>
                    <a:pt x="239" y="45"/>
                    <a:pt x="239" y="45"/>
                  </a:cubicBezTo>
                  <a:cubicBezTo>
                    <a:pt x="239" y="50"/>
                    <a:pt x="242" y="53"/>
                    <a:pt x="247" y="53"/>
                  </a:cubicBezTo>
                  <a:close/>
                  <a:moveTo>
                    <a:pt x="207" y="115"/>
                  </a:moveTo>
                  <a:cubicBezTo>
                    <a:pt x="199" y="115"/>
                    <a:pt x="193" y="121"/>
                    <a:pt x="193" y="129"/>
                  </a:cubicBezTo>
                  <a:cubicBezTo>
                    <a:pt x="193" y="137"/>
                    <a:pt x="199" y="143"/>
                    <a:pt x="207" y="143"/>
                  </a:cubicBezTo>
                  <a:cubicBezTo>
                    <a:pt x="215" y="143"/>
                    <a:pt x="221" y="137"/>
                    <a:pt x="221" y="129"/>
                  </a:cubicBezTo>
                  <a:cubicBezTo>
                    <a:pt x="221" y="121"/>
                    <a:pt x="215" y="115"/>
                    <a:pt x="207" y="115"/>
                  </a:cubicBezTo>
                  <a:close/>
                  <a:moveTo>
                    <a:pt x="207" y="47"/>
                  </a:moveTo>
                  <a:cubicBezTo>
                    <a:pt x="199" y="47"/>
                    <a:pt x="193" y="53"/>
                    <a:pt x="193" y="61"/>
                  </a:cubicBezTo>
                  <a:cubicBezTo>
                    <a:pt x="193" y="69"/>
                    <a:pt x="199" y="75"/>
                    <a:pt x="207" y="75"/>
                  </a:cubicBezTo>
                  <a:cubicBezTo>
                    <a:pt x="215" y="75"/>
                    <a:pt x="221" y="69"/>
                    <a:pt x="221" y="61"/>
                  </a:cubicBezTo>
                  <a:cubicBezTo>
                    <a:pt x="221" y="53"/>
                    <a:pt x="215" y="47"/>
                    <a:pt x="207" y="47"/>
                  </a:cubicBezTo>
                  <a:close/>
                  <a:moveTo>
                    <a:pt x="207" y="318"/>
                  </a:moveTo>
                  <a:cubicBezTo>
                    <a:pt x="199" y="318"/>
                    <a:pt x="193" y="325"/>
                    <a:pt x="193" y="332"/>
                  </a:cubicBezTo>
                  <a:cubicBezTo>
                    <a:pt x="193" y="340"/>
                    <a:pt x="199" y="346"/>
                    <a:pt x="207" y="346"/>
                  </a:cubicBezTo>
                  <a:cubicBezTo>
                    <a:pt x="215" y="346"/>
                    <a:pt x="221" y="340"/>
                    <a:pt x="221" y="332"/>
                  </a:cubicBezTo>
                  <a:cubicBezTo>
                    <a:pt x="221" y="325"/>
                    <a:pt x="215" y="318"/>
                    <a:pt x="207" y="318"/>
                  </a:cubicBezTo>
                  <a:close/>
                  <a:moveTo>
                    <a:pt x="207" y="183"/>
                  </a:moveTo>
                  <a:cubicBezTo>
                    <a:pt x="199" y="183"/>
                    <a:pt x="193" y="189"/>
                    <a:pt x="193" y="197"/>
                  </a:cubicBezTo>
                  <a:cubicBezTo>
                    <a:pt x="193" y="205"/>
                    <a:pt x="199" y="211"/>
                    <a:pt x="207" y="211"/>
                  </a:cubicBezTo>
                  <a:cubicBezTo>
                    <a:pt x="215" y="211"/>
                    <a:pt x="221" y="205"/>
                    <a:pt x="221" y="197"/>
                  </a:cubicBezTo>
                  <a:cubicBezTo>
                    <a:pt x="221" y="189"/>
                    <a:pt x="215" y="183"/>
                    <a:pt x="207" y="183"/>
                  </a:cubicBezTo>
                  <a:close/>
                  <a:moveTo>
                    <a:pt x="207" y="251"/>
                  </a:moveTo>
                  <a:cubicBezTo>
                    <a:pt x="199" y="251"/>
                    <a:pt x="193" y="257"/>
                    <a:pt x="193" y="265"/>
                  </a:cubicBezTo>
                  <a:cubicBezTo>
                    <a:pt x="193" y="272"/>
                    <a:pt x="199" y="279"/>
                    <a:pt x="207" y="279"/>
                  </a:cubicBezTo>
                  <a:cubicBezTo>
                    <a:pt x="215" y="279"/>
                    <a:pt x="221" y="272"/>
                    <a:pt x="221" y="265"/>
                  </a:cubicBezTo>
                  <a:cubicBezTo>
                    <a:pt x="221" y="257"/>
                    <a:pt x="215" y="251"/>
                    <a:pt x="207" y="251"/>
                  </a:cubicBezTo>
                  <a:close/>
                  <a:moveTo>
                    <a:pt x="178" y="57"/>
                  </a:moveTo>
                  <a:cubicBezTo>
                    <a:pt x="178" y="46"/>
                    <a:pt x="169" y="37"/>
                    <a:pt x="159" y="37"/>
                  </a:cubicBezTo>
                  <a:cubicBezTo>
                    <a:pt x="53" y="37"/>
                    <a:pt x="53" y="37"/>
                    <a:pt x="53" y="37"/>
                  </a:cubicBezTo>
                  <a:cubicBezTo>
                    <a:pt x="43" y="37"/>
                    <a:pt x="34" y="46"/>
                    <a:pt x="34" y="57"/>
                  </a:cubicBezTo>
                  <a:cubicBezTo>
                    <a:pt x="34" y="66"/>
                    <a:pt x="34" y="66"/>
                    <a:pt x="34" y="66"/>
                  </a:cubicBezTo>
                  <a:cubicBezTo>
                    <a:pt x="34" y="76"/>
                    <a:pt x="43" y="85"/>
                    <a:pt x="53" y="85"/>
                  </a:cubicBezTo>
                  <a:cubicBezTo>
                    <a:pt x="159" y="85"/>
                    <a:pt x="159" y="85"/>
                    <a:pt x="159" y="85"/>
                  </a:cubicBezTo>
                  <a:cubicBezTo>
                    <a:pt x="169" y="85"/>
                    <a:pt x="178" y="76"/>
                    <a:pt x="178" y="66"/>
                  </a:cubicBezTo>
                  <a:lnTo>
                    <a:pt x="178" y="57"/>
                  </a:lnTo>
                  <a:close/>
                  <a:moveTo>
                    <a:pt x="162" y="66"/>
                  </a:moveTo>
                  <a:cubicBezTo>
                    <a:pt x="162" y="68"/>
                    <a:pt x="160" y="69"/>
                    <a:pt x="159" y="69"/>
                  </a:cubicBezTo>
                  <a:cubicBezTo>
                    <a:pt x="53" y="69"/>
                    <a:pt x="53" y="69"/>
                    <a:pt x="53" y="69"/>
                  </a:cubicBezTo>
                  <a:cubicBezTo>
                    <a:pt x="51" y="69"/>
                    <a:pt x="50" y="68"/>
                    <a:pt x="50" y="66"/>
                  </a:cubicBezTo>
                  <a:cubicBezTo>
                    <a:pt x="50" y="57"/>
                    <a:pt x="50" y="57"/>
                    <a:pt x="50" y="57"/>
                  </a:cubicBezTo>
                  <a:cubicBezTo>
                    <a:pt x="50" y="55"/>
                    <a:pt x="51" y="53"/>
                    <a:pt x="53" y="53"/>
                  </a:cubicBezTo>
                  <a:cubicBezTo>
                    <a:pt x="159" y="53"/>
                    <a:pt x="159" y="53"/>
                    <a:pt x="159" y="53"/>
                  </a:cubicBezTo>
                  <a:cubicBezTo>
                    <a:pt x="160" y="53"/>
                    <a:pt x="162" y="55"/>
                    <a:pt x="162" y="57"/>
                  </a:cubicBezTo>
                  <a:lnTo>
                    <a:pt x="162" y="66"/>
                  </a:lnTo>
                  <a:close/>
                  <a:moveTo>
                    <a:pt x="178" y="125"/>
                  </a:moveTo>
                  <a:cubicBezTo>
                    <a:pt x="178" y="114"/>
                    <a:pt x="169" y="105"/>
                    <a:pt x="159" y="105"/>
                  </a:cubicBezTo>
                  <a:cubicBezTo>
                    <a:pt x="53" y="105"/>
                    <a:pt x="53" y="105"/>
                    <a:pt x="53" y="105"/>
                  </a:cubicBezTo>
                  <a:cubicBezTo>
                    <a:pt x="43" y="105"/>
                    <a:pt x="34" y="114"/>
                    <a:pt x="34" y="125"/>
                  </a:cubicBezTo>
                  <a:cubicBezTo>
                    <a:pt x="34" y="133"/>
                    <a:pt x="34" y="133"/>
                    <a:pt x="34" y="133"/>
                  </a:cubicBezTo>
                  <a:cubicBezTo>
                    <a:pt x="34" y="144"/>
                    <a:pt x="43" y="153"/>
                    <a:pt x="53" y="153"/>
                  </a:cubicBezTo>
                  <a:cubicBezTo>
                    <a:pt x="159" y="153"/>
                    <a:pt x="159" y="153"/>
                    <a:pt x="159" y="153"/>
                  </a:cubicBezTo>
                  <a:cubicBezTo>
                    <a:pt x="169" y="153"/>
                    <a:pt x="178" y="144"/>
                    <a:pt x="178" y="133"/>
                  </a:cubicBezTo>
                  <a:lnTo>
                    <a:pt x="178" y="125"/>
                  </a:lnTo>
                  <a:close/>
                  <a:moveTo>
                    <a:pt x="162" y="133"/>
                  </a:moveTo>
                  <a:cubicBezTo>
                    <a:pt x="162" y="135"/>
                    <a:pt x="160" y="137"/>
                    <a:pt x="159" y="137"/>
                  </a:cubicBezTo>
                  <a:cubicBezTo>
                    <a:pt x="53" y="137"/>
                    <a:pt x="53" y="137"/>
                    <a:pt x="53" y="137"/>
                  </a:cubicBezTo>
                  <a:cubicBezTo>
                    <a:pt x="51" y="137"/>
                    <a:pt x="50" y="135"/>
                    <a:pt x="50" y="133"/>
                  </a:cubicBezTo>
                  <a:cubicBezTo>
                    <a:pt x="50" y="125"/>
                    <a:pt x="50" y="125"/>
                    <a:pt x="50" y="125"/>
                  </a:cubicBezTo>
                  <a:cubicBezTo>
                    <a:pt x="50" y="123"/>
                    <a:pt x="51" y="121"/>
                    <a:pt x="53" y="121"/>
                  </a:cubicBezTo>
                  <a:cubicBezTo>
                    <a:pt x="159" y="121"/>
                    <a:pt x="159" y="121"/>
                    <a:pt x="159" y="121"/>
                  </a:cubicBezTo>
                  <a:cubicBezTo>
                    <a:pt x="160" y="121"/>
                    <a:pt x="162" y="123"/>
                    <a:pt x="162" y="125"/>
                  </a:cubicBezTo>
                  <a:lnTo>
                    <a:pt x="162" y="133"/>
                  </a:lnTo>
                  <a:close/>
                  <a:moveTo>
                    <a:pt x="178" y="260"/>
                  </a:moveTo>
                  <a:cubicBezTo>
                    <a:pt x="178" y="249"/>
                    <a:pt x="169" y="241"/>
                    <a:pt x="159" y="241"/>
                  </a:cubicBezTo>
                  <a:cubicBezTo>
                    <a:pt x="53" y="241"/>
                    <a:pt x="53" y="241"/>
                    <a:pt x="53" y="241"/>
                  </a:cubicBezTo>
                  <a:cubicBezTo>
                    <a:pt x="43" y="241"/>
                    <a:pt x="34" y="249"/>
                    <a:pt x="34" y="260"/>
                  </a:cubicBezTo>
                  <a:cubicBezTo>
                    <a:pt x="34" y="269"/>
                    <a:pt x="34" y="269"/>
                    <a:pt x="34" y="269"/>
                  </a:cubicBezTo>
                  <a:cubicBezTo>
                    <a:pt x="34" y="280"/>
                    <a:pt x="43" y="288"/>
                    <a:pt x="53" y="288"/>
                  </a:cubicBezTo>
                  <a:cubicBezTo>
                    <a:pt x="159" y="288"/>
                    <a:pt x="159" y="288"/>
                    <a:pt x="159" y="288"/>
                  </a:cubicBezTo>
                  <a:cubicBezTo>
                    <a:pt x="169" y="288"/>
                    <a:pt x="178" y="280"/>
                    <a:pt x="178" y="269"/>
                  </a:cubicBezTo>
                  <a:lnTo>
                    <a:pt x="178" y="260"/>
                  </a:lnTo>
                  <a:close/>
                  <a:moveTo>
                    <a:pt x="162" y="269"/>
                  </a:moveTo>
                  <a:cubicBezTo>
                    <a:pt x="162" y="271"/>
                    <a:pt x="160" y="272"/>
                    <a:pt x="159" y="272"/>
                  </a:cubicBezTo>
                  <a:cubicBezTo>
                    <a:pt x="53" y="272"/>
                    <a:pt x="53" y="272"/>
                    <a:pt x="53" y="272"/>
                  </a:cubicBezTo>
                  <a:cubicBezTo>
                    <a:pt x="51" y="272"/>
                    <a:pt x="50" y="271"/>
                    <a:pt x="50" y="269"/>
                  </a:cubicBezTo>
                  <a:cubicBezTo>
                    <a:pt x="50" y="260"/>
                    <a:pt x="50" y="260"/>
                    <a:pt x="50" y="260"/>
                  </a:cubicBezTo>
                  <a:cubicBezTo>
                    <a:pt x="50" y="258"/>
                    <a:pt x="51" y="257"/>
                    <a:pt x="53" y="257"/>
                  </a:cubicBezTo>
                  <a:cubicBezTo>
                    <a:pt x="159" y="257"/>
                    <a:pt x="159" y="257"/>
                    <a:pt x="159" y="257"/>
                  </a:cubicBezTo>
                  <a:cubicBezTo>
                    <a:pt x="160" y="257"/>
                    <a:pt x="162" y="258"/>
                    <a:pt x="162" y="260"/>
                  </a:cubicBezTo>
                  <a:lnTo>
                    <a:pt x="162" y="269"/>
                  </a:lnTo>
                  <a:close/>
                  <a:moveTo>
                    <a:pt x="178" y="192"/>
                  </a:moveTo>
                  <a:cubicBezTo>
                    <a:pt x="178" y="182"/>
                    <a:pt x="169" y="173"/>
                    <a:pt x="159" y="173"/>
                  </a:cubicBezTo>
                  <a:cubicBezTo>
                    <a:pt x="53" y="173"/>
                    <a:pt x="53" y="173"/>
                    <a:pt x="53" y="173"/>
                  </a:cubicBezTo>
                  <a:cubicBezTo>
                    <a:pt x="43" y="173"/>
                    <a:pt x="34" y="182"/>
                    <a:pt x="34" y="192"/>
                  </a:cubicBezTo>
                  <a:cubicBezTo>
                    <a:pt x="34" y="201"/>
                    <a:pt x="34" y="201"/>
                    <a:pt x="34" y="201"/>
                  </a:cubicBezTo>
                  <a:cubicBezTo>
                    <a:pt x="34" y="212"/>
                    <a:pt x="43" y="221"/>
                    <a:pt x="53" y="221"/>
                  </a:cubicBezTo>
                  <a:cubicBezTo>
                    <a:pt x="159" y="221"/>
                    <a:pt x="159" y="221"/>
                    <a:pt x="159" y="221"/>
                  </a:cubicBezTo>
                  <a:cubicBezTo>
                    <a:pt x="169" y="221"/>
                    <a:pt x="178" y="212"/>
                    <a:pt x="178" y="201"/>
                  </a:cubicBezTo>
                  <a:lnTo>
                    <a:pt x="178" y="192"/>
                  </a:lnTo>
                  <a:close/>
                  <a:moveTo>
                    <a:pt x="162" y="201"/>
                  </a:moveTo>
                  <a:cubicBezTo>
                    <a:pt x="162" y="203"/>
                    <a:pt x="160" y="205"/>
                    <a:pt x="159" y="205"/>
                  </a:cubicBezTo>
                  <a:cubicBezTo>
                    <a:pt x="53" y="205"/>
                    <a:pt x="53" y="205"/>
                    <a:pt x="53" y="205"/>
                  </a:cubicBezTo>
                  <a:cubicBezTo>
                    <a:pt x="51" y="205"/>
                    <a:pt x="50" y="203"/>
                    <a:pt x="50" y="201"/>
                  </a:cubicBezTo>
                  <a:cubicBezTo>
                    <a:pt x="50" y="192"/>
                    <a:pt x="50" y="192"/>
                    <a:pt x="50" y="192"/>
                  </a:cubicBezTo>
                  <a:cubicBezTo>
                    <a:pt x="50" y="190"/>
                    <a:pt x="51" y="189"/>
                    <a:pt x="53" y="189"/>
                  </a:cubicBezTo>
                  <a:cubicBezTo>
                    <a:pt x="159" y="189"/>
                    <a:pt x="159" y="189"/>
                    <a:pt x="159" y="189"/>
                  </a:cubicBezTo>
                  <a:cubicBezTo>
                    <a:pt x="160" y="189"/>
                    <a:pt x="162" y="190"/>
                    <a:pt x="162" y="192"/>
                  </a:cubicBezTo>
                  <a:lnTo>
                    <a:pt x="162" y="201"/>
                  </a:lnTo>
                  <a:close/>
                  <a:moveTo>
                    <a:pt x="159" y="309"/>
                  </a:moveTo>
                  <a:cubicBezTo>
                    <a:pt x="53" y="309"/>
                    <a:pt x="53" y="309"/>
                    <a:pt x="53" y="309"/>
                  </a:cubicBezTo>
                  <a:cubicBezTo>
                    <a:pt x="43" y="309"/>
                    <a:pt x="34" y="317"/>
                    <a:pt x="34" y="328"/>
                  </a:cubicBezTo>
                  <a:cubicBezTo>
                    <a:pt x="34" y="337"/>
                    <a:pt x="34" y="337"/>
                    <a:pt x="34" y="337"/>
                  </a:cubicBezTo>
                  <a:cubicBezTo>
                    <a:pt x="34" y="348"/>
                    <a:pt x="43" y="356"/>
                    <a:pt x="53" y="356"/>
                  </a:cubicBezTo>
                  <a:cubicBezTo>
                    <a:pt x="159" y="356"/>
                    <a:pt x="159" y="356"/>
                    <a:pt x="159" y="356"/>
                  </a:cubicBezTo>
                  <a:cubicBezTo>
                    <a:pt x="169" y="356"/>
                    <a:pt x="178" y="348"/>
                    <a:pt x="178" y="337"/>
                  </a:cubicBezTo>
                  <a:cubicBezTo>
                    <a:pt x="178" y="328"/>
                    <a:pt x="178" y="328"/>
                    <a:pt x="178" y="328"/>
                  </a:cubicBezTo>
                  <a:cubicBezTo>
                    <a:pt x="178" y="317"/>
                    <a:pt x="169" y="309"/>
                    <a:pt x="159" y="309"/>
                  </a:cubicBezTo>
                  <a:close/>
                  <a:moveTo>
                    <a:pt x="162" y="337"/>
                  </a:moveTo>
                  <a:cubicBezTo>
                    <a:pt x="162" y="339"/>
                    <a:pt x="160" y="340"/>
                    <a:pt x="159" y="340"/>
                  </a:cubicBezTo>
                  <a:cubicBezTo>
                    <a:pt x="53" y="340"/>
                    <a:pt x="53" y="340"/>
                    <a:pt x="53" y="340"/>
                  </a:cubicBezTo>
                  <a:cubicBezTo>
                    <a:pt x="51" y="340"/>
                    <a:pt x="50" y="339"/>
                    <a:pt x="50" y="337"/>
                  </a:cubicBezTo>
                  <a:cubicBezTo>
                    <a:pt x="50" y="328"/>
                    <a:pt x="50" y="328"/>
                    <a:pt x="50" y="328"/>
                  </a:cubicBezTo>
                  <a:cubicBezTo>
                    <a:pt x="50" y="326"/>
                    <a:pt x="51" y="325"/>
                    <a:pt x="53" y="325"/>
                  </a:cubicBezTo>
                  <a:cubicBezTo>
                    <a:pt x="159" y="325"/>
                    <a:pt x="159" y="325"/>
                    <a:pt x="159" y="325"/>
                  </a:cubicBezTo>
                  <a:cubicBezTo>
                    <a:pt x="160" y="325"/>
                    <a:pt x="162" y="326"/>
                    <a:pt x="162" y="328"/>
                  </a:cubicBezTo>
                  <a:lnTo>
                    <a:pt x="162" y="337"/>
                  </a:lnTo>
                  <a:close/>
                </a:path>
              </a:pathLst>
            </a:custGeom>
            <a:solidFill>
              <a:schemeClr val="bg1">
                <a:lumMod val="85000"/>
              </a:schemeClr>
            </a:solidFill>
            <a:ln>
              <a:noFill/>
            </a:ln>
          </p:spPr>
          <p:txBody>
            <a:bodyPr/>
            <a:lstStyle/>
            <a:p>
              <a:endParaRPr lang="en-US"/>
            </a:p>
          </p:txBody>
        </p:sp>
        <p:sp>
          <p:nvSpPr>
            <p:cNvPr id="168" name="Freeform 3">
              <a:extLst>
                <a:ext uri="{FF2B5EF4-FFF2-40B4-BE49-F238E27FC236}">
                  <a16:creationId xmlns="" xmlns:a16="http://schemas.microsoft.com/office/drawing/2014/main" id="{5D6086A7-81F7-4A0D-9BC1-15BB91888CE9}"/>
                </a:ext>
              </a:extLst>
            </p:cNvPr>
            <p:cNvSpPr>
              <a:spLocks noChangeAspect="1"/>
            </p:cNvSpPr>
            <p:nvPr/>
          </p:nvSpPr>
          <p:spPr bwMode="auto">
            <a:xfrm>
              <a:off x="4272943" y="4980530"/>
              <a:ext cx="1696553" cy="1214380"/>
            </a:xfrm>
            <a:custGeom>
              <a:avLst/>
              <a:gdLst>
                <a:gd name="T0" fmla="*/ 2147483647 w 462"/>
                <a:gd name="T1" fmla="*/ 2147483647 h 293"/>
                <a:gd name="T2" fmla="*/ 2147483647 w 462"/>
                <a:gd name="T3" fmla="*/ 2147483647 h 293"/>
                <a:gd name="T4" fmla="*/ 2147483647 w 462"/>
                <a:gd name="T5" fmla="*/ 2147483647 h 293"/>
                <a:gd name="T6" fmla="*/ 2147483647 w 462"/>
                <a:gd name="T7" fmla="*/ 2147483647 h 293"/>
                <a:gd name="T8" fmla="*/ 2147483647 w 462"/>
                <a:gd name="T9" fmla="*/ 2147483647 h 293"/>
                <a:gd name="T10" fmla="*/ 2147483647 w 462"/>
                <a:gd name="T11" fmla="*/ 2147483647 h 293"/>
                <a:gd name="T12" fmla="*/ 2147483647 w 462"/>
                <a:gd name="T13" fmla="*/ 2147483647 h 293"/>
                <a:gd name="T14" fmla="*/ 2147483647 w 462"/>
                <a:gd name="T15" fmla="*/ 2147483647 h 293"/>
                <a:gd name="T16" fmla="*/ 2147483647 w 462"/>
                <a:gd name="T17" fmla="*/ 2147483647 h 293"/>
                <a:gd name="T18" fmla="*/ 2147483647 w 462"/>
                <a:gd name="T19" fmla="*/ 2147483647 h 293"/>
                <a:gd name="T20" fmla="*/ 2147483647 w 462"/>
                <a:gd name="T21" fmla="*/ 2147483647 h 293"/>
                <a:gd name="T22" fmla="*/ 2147483647 w 462"/>
                <a:gd name="T23" fmla="*/ 2147483647 h 293"/>
                <a:gd name="T24" fmla="*/ 2147483647 w 462"/>
                <a:gd name="T25" fmla="*/ 2147483647 h 293"/>
                <a:gd name="T26" fmla="*/ 2147483647 w 462"/>
                <a:gd name="T27" fmla="*/ 2147483647 h 293"/>
                <a:gd name="T28" fmla="*/ 2147483647 w 462"/>
                <a:gd name="T29" fmla="*/ 2147483647 h 293"/>
                <a:gd name="T30" fmla="*/ 2147483647 w 462"/>
                <a:gd name="T31" fmla="*/ 2147483647 h 293"/>
                <a:gd name="T32" fmla="*/ 2147483647 w 462"/>
                <a:gd name="T33" fmla="*/ 2147483647 h 293"/>
                <a:gd name="T34" fmla="*/ 2147483647 w 462"/>
                <a:gd name="T35" fmla="*/ 2147483647 h 293"/>
                <a:gd name="T36" fmla="*/ 2147483647 w 462"/>
                <a:gd name="T37" fmla="*/ 2147483647 h 293"/>
                <a:gd name="T38" fmla="*/ 2147483647 w 462"/>
                <a:gd name="T39" fmla="*/ 2147483647 h 293"/>
                <a:gd name="T40" fmla="*/ 2147483647 w 462"/>
                <a:gd name="T41" fmla="*/ 2147483647 h 293"/>
                <a:gd name="T42" fmla="*/ 2147483647 w 462"/>
                <a:gd name="T43" fmla="*/ 2147483647 h 293"/>
                <a:gd name="T44" fmla="*/ 2147483647 w 462"/>
                <a:gd name="T45" fmla="*/ 2147483647 h 293"/>
                <a:gd name="T46" fmla="*/ 2147483647 w 462"/>
                <a:gd name="T47" fmla="*/ 2147483647 h 293"/>
                <a:gd name="T48" fmla="*/ 2147483647 w 462"/>
                <a:gd name="T49" fmla="*/ 2147483647 h 293"/>
                <a:gd name="T50" fmla="*/ 2147483647 w 462"/>
                <a:gd name="T51" fmla="*/ 2147483647 h 293"/>
                <a:gd name="T52" fmla="*/ 2147483647 w 462"/>
                <a:gd name="T53" fmla="*/ 0 h 293"/>
                <a:gd name="T54" fmla="*/ 2147483647 w 462"/>
                <a:gd name="T55" fmla="*/ 2147483647 h 293"/>
                <a:gd name="T56" fmla="*/ 0 w 462"/>
                <a:gd name="T57" fmla="*/ 2147483647 h 293"/>
                <a:gd name="T58" fmla="*/ 2147483647 w 462"/>
                <a:gd name="T59" fmla="*/ 2147483647 h 293"/>
                <a:gd name="T60" fmla="*/ 2147483647 w 462"/>
                <a:gd name="T61" fmla="*/ 2147483647 h 293"/>
                <a:gd name="T62" fmla="*/ 2147483647 w 462"/>
                <a:gd name="T63" fmla="*/ 2147483647 h 293"/>
                <a:gd name="T64" fmla="*/ 2147483647 w 462"/>
                <a:gd name="T65" fmla="*/ 2147483647 h 2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2" h="293">
                  <a:moveTo>
                    <a:pt x="435" y="148"/>
                  </a:moveTo>
                  <a:cubicBezTo>
                    <a:pt x="437" y="140"/>
                    <a:pt x="439" y="132"/>
                    <a:pt x="439" y="123"/>
                  </a:cubicBezTo>
                  <a:cubicBezTo>
                    <a:pt x="439" y="104"/>
                    <a:pt x="433" y="86"/>
                    <a:pt x="422" y="70"/>
                  </a:cubicBezTo>
                  <a:cubicBezTo>
                    <a:pt x="420" y="67"/>
                    <a:pt x="415" y="66"/>
                    <a:pt x="411" y="68"/>
                  </a:cubicBezTo>
                  <a:cubicBezTo>
                    <a:pt x="407" y="71"/>
                    <a:pt x="406" y="76"/>
                    <a:pt x="409" y="79"/>
                  </a:cubicBezTo>
                  <a:cubicBezTo>
                    <a:pt x="418" y="92"/>
                    <a:pt x="423" y="108"/>
                    <a:pt x="423" y="123"/>
                  </a:cubicBezTo>
                  <a:cubicBezTo>
                    <a:pt x="423" y="132"/>
                    <a:pt x="421" y="140"/>
                    <a:pt x="419" y="148"/>
                  </a:cubicBezTo>
                  <a:cubicBezTo>
                    <a:pt x="418" y="151"/>
                    <a:pt x="419" y="154"/>
                    <a:pt x="421" y="156"/>
                  </a:cubicBezTo>
                  <a:cubicBezTo>
                    <a:pt x="437" y="170"/>
                    <a:pt x="446" y="189"/>
                    <a:pt x="446" y="209"/>
                  </a:cubicBezTo>
                  <a:cubicBezTo>
                    <a:pt x="446" y="247"/>
                    <a:pt x="415" y="277"/>
                    <a:pt x="378" y="277"/>
                  </a:cubicBezTo>
                  <a:cubicBezTo>
                    <a:pt x="88" y="277"/>
                    <a:pt x="88" y="277"/>
                    <a:pt x="88" y="277"/>
                  </a:cubicBezTo>
                  <a:cubicBezTo>
                    <a:pt x="48" y="277"/>
                    <a:pt x="16" y="245"/>
                    <a:pt x="16" y="206"/>
                  </a:cubicBezTo>
                  <a:cubicBezTo>
                    <a:pt x="16" y="178"/>
                    <a:pt x="31" y="154"/>
                    <a:pt x="56" y="141"/>
                  </a:cubicBezTo>
                  <a:cubicBezTo>
                    <a:pt x="59" y="140"/>
                    <a:pt x="60" y="137"/>
                    <a:pt x="60" y="134"/>
                  </a:cubicBezTo>
                  <a:cubicBezTo>
                    <a:pt x="60" y="134"/>
                    <a:pt x="60" y="133"/>
                    <a:pt x="60" y="133"/>
                  </a:cubicBezTo>
                  <a:cubicBezTo>
                    <a:pt x="60" y="69"/>
                    <a:pt x="113" y="16"/>
                    <a:pt x="178" y="16"/>
                  </a:cubicBezTo>
                  <a:cubicBezTo>
                    <a:pt x="217" y="16"/>
                    <a:pt x="254" y="36"/>
                    <a:pt x="276" y="68"/>
                  </a:cubicBezTo>
                  <a:cubicBezTo>
                    <a:pt x="277" y="70"/>
                    <a:pt x="279" y="72"/>
                    <a:pt x="282" y="72"/>
                  </a:cubicBezTo>
                  <a:cubicBezTo>
                    <a:pt x="284" y="72"/>
                    <a:pt x="287" y="71"/>
                    <a:pt x="288" y="70"/>
                  </a:cubicBezTo>
                  <a:cubicBezTo>
                    <a:pt x="288" y="70"/>
                    <a:pt x="289" y="69"/>
                    <a:pt x="289" y="69"/>
                  </a:cubicBezTo>
                  <a:cubicBezTo>
                    <a:pt x="290" y="68"/>
                    <a:pt x="309" y="45"/>
                    <a:pt x="344" y="45"/>
                  </a:cubicBezTo>
                  <a:cubicBezTo>
                    <a:pt x="360" y="45"/>
                    <a:pt x="375" y="50"/>
                    <a:pt x="388" y="59"/>
                  </a:cubicBezTo>
                  <a:cubicBezTo>
                    <a:pt x="392" y="61"/>
                    <a:pt x="397" y="60"/>
                    <a:pt x="399" y="56"/>
                  </a:cubicBezTo>
                  <a:cubicBezTo>
                    <a:pt x="402" y="53"/>
                    <a:pt x="401" y="48"/>
                    <a:pt x="397" y="45"/>
                  </a:cubicBezTo>
                  <a:cubicBezTo>
                    <a:pt x="381" y="35"/>
                    <a:pt x="363" y="29"/>
                    <a:pt x="344" y="29"/>
                  </a:cubicBezTo>
                  <a:cubicBezTo>
                    <a:pt x="314" y="29"/>
                    <a:pt x="294" y="43"/>
                    <a:pt x="284" y="52"/>
                  </a:cubicBezTo>
                  <a:cubicBezTo>
                    <a:pt x="258" y="19"/>
                    <a:pt x="220" y="0"/>
                    <a:pt x="178" y="0"/>
                  </a:cubicBezTo>
                  <a:cubicBezTo>
                    <a:pt x="106" y="0"/>
                    <a:pt x="47" y="58"/>
                    <a:pt x="44" y="129"/>
                  </a:cubicBezTo>
                  <a:cubicBezTo>
                    <a:pt x="17" y="145"/>
                    <a:pt x="0" y="174"/>
                    <a:pt x="0" y="206"/>
                  </a:cubicBezTo>
                  <a:cubicBezTo>
                    <a:pt x="0" y="254"/>
                    <a:pt x="39" y="293"/>
                    <a:pt x="88" y="293"/>
                  </a:cubicBezTo>
                  <a:cubicBezTo>
                    <a:pt x="378" y="293"/>
                    <a:pt x="378" y="293"/>
                    <a:pt x="378" y="293"/>
                  </a:cubicBezTo>
                  <a:cubicBezTo>
                    <a:pt x="424" y="293"/>
                    <a:pt x="462" y="256"/>
                    <a:pt x="462" y="209"/>
                  </a:cubicBezTo>
                  <a:cubicBezTo>
                    <a:pt x="462" y="186"/>
                    <a:pt x="452" y="164"/>
                    <a:pt x="435" y="148"/>
                  </a:cubicBezTo>
                  <a:close/>
                </a:path>
              </a:pathLst>
            </a:custGeom>
            <a:solidFill>
              <a:srgbClr val="F08A00"/>
            </a:solidFill>
            <a:ln w="9525">
              <a:noFill/>
              <a:round/>
              <a:headEnd/>
              <a:tailEnd/>
            </a:ln>
            <a:extLst/>
          </p:spPr>
          <p:txBody>
            <a:bodyPr/>
            <a:lstStyle/>
            <a:p>
              <a:pPr eaLnBrk="0" hangingPunct="0">
                <a:spcBef>
                  <a:spcPct val="0"/>
                </a:spcBef>
              </a:pPr>
              <a:endParaRPr lang="en-US">
                <a:latin typeface="Arial" panose="020B0604020202020204" pitchFamily="34" charset="0"/>
                <a:ea typeface="ＭＳ Ｐゴシック" panose="020B0600070205080204" pitchFamily="34" charset="-128"/>
              </a:endParaRPr>
            </a:p>
          </p:txBody>
        </p:sp>
        <p:cxnSp>
          <p:nvCxnSpPr>
            <p:cNvPr id="169" name="Straight Connector 168">
              <a:extLst>
                <a:ext uri="{FF2B5EF4-FFF2-40B4-BE49-F238E27FC236}">
                  <a16:creationId xmlns="" xmlns:a16="http://schemas.microsoft.com/office/drawing/2014/main" id="{138B4A27-9627-4BAE-A928-B29245B52DB3}"/>
                </a:ext>
              </a:extLst>
            </p:cNvPr>
            <p:cNvCxnSpPr/>
            <p:nvPr/>
          </p:nvCxnSpPr>
          <p:spPr bwMode="auto">
            <a:xfrm flipH="1">
              <a:off x="4922158" y="4738717"/>
              <a:ext cx="217550" cy="55744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70" name="Straight Connector 169">
              <a:extLst>
                <a:ext uri="{FF2B5EF4-FFF2-40B4-BE49-F238E27FC236}">
                  <a16:creationId xmlns="" xmlns:a16="http://schemas.microsoft.com/office/drawing/2014/main" id="{355A1C73-7E81-4DE9-A441-F13EEBC59532}"/>
                </a:ext>
              </a:extLst>
            </p:cNvPr>
            <p:cNvCxnSpPr>
              <a:stCxn id="206" idx="2"/>
            </p:cNvCxnSpPr>
            <p:nvPr/>
          </p:nvCxnSpPr>
          <p:spPr bwMode="auto">
            <a:xfrm>
              <a:off x="5166176" y="4731922"/>
              <a:ext cx="331709" cy="558864"/>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71" name="Straight Connector 170">
              <a:extLst>
                <a:ext uri="{FF2B5EF4-FFF2-40B4-BE49-F238E27FC236}">
                  <a16:creationId xmlns="" xmlns:a16="http://schemas.microsoft.com/office/drawing/2014/main" id="{52B512D6-E312-4C1B-A6FE-B3086DEEDE74}"/>
                </a:ext>
              </a:extLst>
            </p:cNvPr>
            <p:cNvCxnSpPr>
              <a:stCxn id="206" idx="1"/>
              <a:endCxn id="191" idx="3"/>
            </p:cNvCxnSpPr>
            <p:nvPr/>
          </p:nvCxnSpPr>
          <p:spPr bwMode="auto">
            <a:xfrm flipH="1" flipV="1">
              <a:off x="2172991" y="4130072"/>
              <a:ext cx="2821060" cy="47442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72" name="Straight Connector 171">
              <a:extLst>
                <a:ext uri="{FF2B5EF4-FFF2-40B4-BE49-F238E27FC236}">
                  <a16:creationId xmlns="" xmlns:a16="http://schemas.microsoft.com/office/drawing/2014/main" id="{A09AEBE6-F117-42D1-8474-F214B7E0C9A9}"/>
                </a:ext>
              </a:extLst>
            </p:cNvPr>
            <p:cNvCxnSpPr>
              <a:stCxn id="206" idx="1"/>
              <a:endCxn id="194" idx="2"/>
            </p:cNvCxnSpPr>
            <p:nvPr/>
          </p:nvCxnSpPr>
          <p:spPr bwMode="auto">
            <a:xfrm flipH="1" flipV="1">
              <a:off x="1096918" y="4211942"/>
              <a:ext cx="3897133" cy="392558"/>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73" name="TextBox 172">
              <a:extLst>
                <a:ext uri="{FF2B5EF4-FFF2-40B4-BE49-F238E27FC236}">
                  <a16:creationId xmlns="" xmlns:a16="http://schemas.microsoft.com/office/drawing/2014/main" id="{D02BD3DB-3CEF-41BB-A553-982157F2CCE0}"/>
                </a:ext>
              </a:extLst>
            </p:cNvPr>
            <p:cNvSpPr txBox="1"/>
            <p:nvPr/>
          </p:nvSpPr>
          <p:spPr>
            <a:xfrm>
              <a:off x="3433394" y="4058417"/>
              <a:ext cx="1018227" cy="246221"/>
            </a:xfrm>
            <a:prstGeom prst="rect">
              <a:avLst/>
            </a:prstGeom>
            <a:noFill/>
          </p:spPr>
          <p:txBody>
            <a:bodyPr wrap="none" rtlCol="0">
              <a:spAutoFit/>
            </a:bodyPr>
            <a:lstStyle/>
            <a:p>
              <a:r>
                <a:rPr lang="en-US" sz="1000" dirty="0"/>
                <a:t>Latency=10ms</a:t>
              </a:r>
            </a:p>
          </p:txBody>
        </p:sp>
        <p:sp>
          <p:nvSpPr>
            <p:cNvPr id="174" name="TextBox 173">
              <a:extLst>
                <a:ext uri="{FF2B5EF4-FFF2-40B4-BE49-F238E27FC236}">
                  <a16:creationId xmlns="" xmlns:a16="http://schemas.microsoft.com/office/drawing/2014/main" id="{039A2D2B-9FBC-4DE2-A871-8B01B78D4107}"/>
                </a:ext>
              </a:extLst>
            </p:cNvPr>
            <p:cNvSpPr txBox="1"/>
            <p:nvPr/>
          </p:nvSpPr>
          <p:spPr>
            <a:xfrm>
              <a:off x="3438700" y="4549743"/>
              <a:ext cx="1018227" cy="246221"/>
            </a:xfrm>
            <a:prstGeom prst="rect">
              <a:avLst/>
            </a:prstGeom>
            <a:noFill/>
          </p:spPr>
          <p:txBody>
            <a:bodyPr wrap="none" rtlCol="0">
              <a:spAutoFit/>
            </a:bodyPr>
            <a:lstStyle/>
            <a:p>
              <a:r>
                <a:rPr lang="en-US" sz="1000" dirty="0"/>
                <a:t>Latency=10ms</a:t>
              </a:r>
            </a:p>
          </p:txBody>
        </p:sp>
        <p:sp>
          <p:nvSpPr>
            <p:cNvPr id="175" name="TextBox 174">
              <a:extLst>
                <a:ext uri="{FF2B5EF4-FFF2-40B4-BE49-F238E27FC236}">
                  <a16:creationId xmlns="" xmlns:a16="http://schemas.microsoft.com/office/drawing/2014/main" id="{2159D74C-A15E-46EE-9694-6BD1072E2B87}"/>
                </a:ext>
              </a:extLst>
            </p:cNvPr>
            <p:cNvSpPr txBox="1"/>
            <p:nvPr/>
          </p:nvSpPr>
          <p:spPr>
            <a:xfrm>
              <a:off x="5251817" y="4758733"/>
              <a:ext cx="947695" cy="246221"/>
            </a:xfrm>
            <a:prstGeom prst="rect">
              <a:avLst/>
            </a:prstGeom>
            <a:noFill/>
          </p:spPr>
          <p:txBody>
            <a:bodyPr wrap="none" rtlCol="0">
              <a:spAutoFit/>
            </a:bodyPr>
            <a:lstStyle/>
            <a:p>
              <a:r>
                <a:rPr lang="en-US" sz="1000" dirty="0"/>
                <a:t>Latency=2ms</a:t>
              </a:r>
            </a:p>
          </p:txBody>
        </p:sp>
        <p:sp>
          <p:nvSpPr>
            <p:cNvPr id="176" name="TextBox 175">
              <a:extLst>
                <a:ext uri="{FF2B5EF4-FFF2-40B4-BE49-F238E27FC236}">
                  <a16:creationId xmlns="" xmlns:a16="http://schemas.microsoft.com/office/drawing/2014/main" id="{8E656519-1F2C-4BD1-9F8F-7C69B9ACCEB7}"/>
                </a:ext>
              </a:extLst>
            </p:cNvPr>
            <p:cNvSpPr txBox="1"/>
            <p:nvPr/>
          </p:nvSpPr>
          <p:spPr>
            <a:xfrm>
              <a:off x="4198253" y="4758733"/>
              <a:ext cx="947695" cy="246221"/>
            </a:xfrm>
            <a:prstGeom prst="rect">
              <a:avLst/>
            </a:prstGeom>
            <a:noFill/>
          </p:spPr>
          <p:txBody>
            <a:bodyPr wrap="none" rtlCol="0">
              <a:spAutoFit/>
            </a:bodyPr>
            <a:lstStyle/>
            <a:p>
              <a:r>
                <a:rPr lang="en-US" sz="1000" dirty="0"/>
                <a:t>Latency=5ms</a:t>
              </a:r>
            </a:p>
          </p:txBody>
        </p:sp>
        <p:sp>
          <p:nvSpPr>
            <p:cNvPr id="177" name="Freeform 3">
              <a:extLst>
                <a:ext uri="{FF2B5EF4-FFF2-40B4-BE49-F238E27FC236}">
                  <a16:creationId xmlns="" xmlns:a16="http://schemas.microsoft.com/office/drawing/2014/main" id="{7A4677AE-7D05-423C-A1CC-59FC464F2610}"/>
                </a:ext>
              </a:extLst>
            </p:cNvPr>
            <p:cNvSpPr>
              <a:spLocks noChangeAspect="1" noEditPoints="1"/>
            </p:cNvSpPr>
            <p:nvPr/>
          </p:nvSpPr>
          <p:spPr bwMode="auto">
            <a:xfrm>
              <a:off x="915256" y="5677971"/>
              <a:ext cx="355057" cy="548509"/>
            </a:xfrm>
            <a:custGeom>
              <a:avLst/>
              <a:gdLst>
                <a:gd name="T0" fmla="*/ 2147483647 w 255"/>
                <a:gd name="T1" fmla="*/ 2147483647 h 394"/>
                <a:gd name="T2" fmla="*/ 0 w 255"/>
                <a:gd name="T3" fmla="*/ 2147483647 h 394"/>
                <a:gd name="T4" fmla="*/ 2147483647 w 255"/>
                <a:gd name="T5" fmla="*/ 2147483647 h 394"/>
                <a:gd name="T6" fmla="*/ 2147483647 w 255"/>
                <a:gd name="T7" fmla="*/ 2147483647 h 394"/>
                <a:gd name="T8" fmla="*/ 2147483647 w 255"/>
                <a:gd name="T9" fmla="*/ 2147483647 h 394"/>
                <a:gd name="T10" fmla="*/ 2147483647 w 255"/>
                <a:gd name="T11" fmla="*/ 2147483647 h 394"/>
                <a:gd name="T12" fmla="*/ 2147483647 w 255"/>
                <a:gd name="T13" fmla="*/ 2147483647 h 394"/>
                <a:gd name="T14" fmla="*/ 2147483647 w 255"/>
                <a:gd name="T15" fmla="*/ 2147483647 h 394"/>
                <a:gd name="T16" fmla="*/ 2147483647 w 255"/>
                <a:gd name="T17" fmla="*/ 2147483647 h 394"/>
                <a:gd name="T18" fmla="*/ 2147483647 w 255"/>
                <a:gd name="T19" fmla="*/ 2147483647 h 394"/>
                <a:gd name="T20" fmla="*/ 2147483647 w 255"/>
                <a:gd name="T21" fmla="*/ 2147483647 h 394"/>
                <a:gd name="T22" fmla="*/ 2147483647 w 255"/>
                <a:gd name="T23" fmla="*/ 2147483647 h 394"/>
                <a:gd name="T24" fmla="*/ 2147483647 w 255"/>
                <a:gd name="T25" fmla="*/ 2147483647 h 394"/>
                <a:gd name="T26" fmla="*/ 2147483647 w 255"/>
                <a:gd name="T27" fmla="*/ 2147483647 h 394"/>
                <a:gd name="T28" fmla="*/ 2147483647 w 255"/>
                <a:gd name="T29" fmla="*/ 2147483647 h 394"/>
                <a:gd name="T30" fmla="*/ 2147483647 w 255"/>
                <a:gd name="T31" fmla="*/ 2147483647 h 394"/>
                <a:gd name="T32" fmla="*/ 2147483647 w 255"/>
                <a:gd name="T33" fmla="*/ 2147483647 h 394"/>
                <a:gd name="T34" fmla="*/ 2147483647 w 255"/>
                <a:gd name="T35" fmla="*/ 2147483647 h 394"/>
                <a:gd name="T36" fmla="*/ 2147483647 w 255"/>
                <a:gd name="T37" fmla="*/ 2147483647 h 394"/>
                <a:gd name="T38" fmla="*/ 2147483647 w 255"/>
                <a:gd name="T39" fmla="*/ 2147483647 h 394"/>
                <a:gd name="T40" fmla="*/ 2147483647 w 255"/>
                <a:gd name="T41" fmla="*/ 2147483647 h 394"/>
                <a:gd name="T42" fmla="*/ 2147483647 w 255"/>
                <a:gd name="T43" fmla="*/ 2147483647 h 394"/>
                <a:gd name="T44" fmla="*/ 2147483647 w 255"/>
                <a:gd name="T45" fmla="*/ 2147483647 h 394"/>
                <a:gd name="T46" fmla="*/ 2147483647 w 255"/>
                <a:gd name="T47" fmla="*/ 2147483647 h 394"/>
                <a:gd name="T48" fmla="*/ 2147483647 w 255"/>
                <a:gd name="T49" fmla="*/ 2147483647 h 394"/>
                <a:gd name="T50" fmla="*/ 2147483647 w 255"/>
                <a:gd name="T51" fmla="*/ 2147483647 h 394"/>
                <a:gd name="T52" fmla="*/ 2147483647 w 255"/>
                <a:gd name="T53" fmla="*/ 2147483647 h 394"/>
                <a:gd name="T54" fmla="*/ 2147483647 w 255"/>
                <a:gd name="T55" fmla="*/ 2147483647 h 394"/>
                <a:gd name="T56" fmla="*/ 2147483647 w 255"/>
                <a:gd name="T57" fmla="*/ 2147483647 h 394"/>
                <a:gd name="T58" fmla="*/ 2147483647 w 255"/>
                <a:gd name="T59" fmla="*/ 2147483647 h 394"/>
                <a:gd name="T60" fmla="*/ 2147483647 w 255"/>
                <a:gd name="T61" fmla="*/ 2147483647 h 394"/>
                <a:gd name="T62" fmla="*/ 2147483647 w 255"/>
                <a:gd name="T63" fmla="*/ 2147483647 h 394"/>
                <a:gd name="T64" fmla="*/ 2147483647 w 255"/>
                <a:gd name="T65" fmla="*/ 2147483647 h 394"/>
                <a:gd name="T66" fmla="*/ 2147483647 w 255"/>
                <a:gd name="T67" fmla="*/ 2147483647 h 394"/>
                <a:gd name="T68" fmla="*/ 2147483647 w 255"/>
                <a:gd name="T69" fmla="*/ 2147483647 h 394"/>
                <a:gd name="T70" fmla="*/ 2147483647 w 255"/>
                <a:gd name="T71" fmla="*/ 2147483647 h 394"/>
                <a:gd name="T72" fmla="*/ 2147483647 w 255"/>
                <a:gd name="T73" fmla="*/ 2147483647 h 394"/>
                <a:gd name="T74" fmla="*/ 2147483647 w 255"/>
                <a:gd name="T75" fmla="*/ 2147483647 h 394"/>
                <a:gd name="T76" fmla="*/ 2147483647 w 255"/>
                <a:gd name="T77" fmla="*/ 2147483647 h 394"/>
                <a:gd name="T78" fmla="*/ 2147483647 w 255"/>
                <a:gd name="T79" fmla="*/ 2147483647 h 394"/>
                <a:gd name="T80" fmla="*/ 2147483647 w 255"/>
                <a:gd name="T81" fmla="*/ 2147483647 h 394"/>
                <a:gd name="T82" fmla="*/ 2147483647 w 255"/>
                <a:gd name="T83" fmla="*/ 2147483647 h 394"/>
                <a:gd name="T84" fmla="*/ 2147483647 w 255"/>
                <a:gd name="T85" fmla="*/ 2147483647 h 394"/>
                <a:gd name="T86" fmla="*/ 2147483647 w 255"/>
                <a:gd name="T87" fmla="*/ 2147483647 h 394"/>
                <a:gd name="T88" fmla="*/ 2147483647 w 255"/>
                <a:gd name="T89" fmla="*/ 2147483647 h 394"/>
                <a:gd name="T90" fmla="*/ 2147483647 w 255"/>
                <a:gd name="T91" fmla="*/ 2147483647 h 3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55" h="394">
                  <a:moveTo>
                    <a:pt x="247" y="53"/>
                  </a:moveTo>
                  <a:cubicBezTo>
                    <a:pt x="251" y="53"/>
                    <a:pt x="255" y="50"/>
                    <a:pt x="255" y="45"/>
                  </a:cubicBezTo>
                  <a:cubicBezTo>
                    <a:pt x="255" y="19"/>
                    <a:pt x="255" y="19"/>
                    <a:pt x="255" y="19"/>
                  </a:cubicBezTo>
                  <a:cubicBezTo>
                    <a:pt x="255" y="8"/>
                    <a:pt x="246" y="0"/>
                    <a:pt x="235" y="0"/>
                  </a:cubicBezTo>
                  <a:cubicBezTo>
                    <a:pt x="19" y="0"/>
                    <a:pt x="19" y="0"/>
                    <a:pt x="19" y="0"/>
                  </a:cubicBezTo>
                  <a:cubicBezTo>
                    <a:pt x="9" y="0"/>
                    <a:pt x="0" y="8"/>
                    <a:pt x="0" y="19"/>
                  </a:cubicBezTo>
                  <a:cubicBezTo>
                    <a:pt x="0" y="374"/>
                    <a:pt x="0" y="374"/>
                    <a:pt x="0" y="374"/>
                  </a:cubicBezTo>
                  <a:cubicBezTo>
                    <a:pt x="0" y="385"/>
                    <a:pt x="9" y="394"/>
                    <a:pt x="19" y="394"/>
                  </a:cubicBezTo>
                  <a:cubicBezTo>
                    <a:pt x="235" y="394"/>
                    <a:pt x="235" y="394"/>
                    <a:pt x="235" y="394"/>
                  </a:cubicBezTo>
                  <a:cubicBezTo>
                    <a:pt x="246" y="394"/>
                    <a:pt x="255" y="385"/>
                    <a:pt x="255" y="374"/>
                  </a:cubicBezTo>
                  <a:cubicBezTo>
                    <a:pt x="255" y="77"/>
                    <a:pt x="255" y="77"/>
                    <a:pt x="255" y="77"/>
                  </a:cubicBezTo>
                  <a:cubicBezTo>
                    <a:pt x="255" y="73"/>
                    <a:pt x="251" y="69"/>
                    <a:pt x="247" y="69"/>
                  </a:cubicBezTo>
                  <a:cubicBezTo>
                    <a:pt x="242" y="69"/>
                    <a:pt x="239" y="73"/>
                    <a:pt x="239" y="77"/>
                  </a:cubicBezTo>
                  <a:cubicBezTo>
                    <a:pt x="239" y="374"/>
                    <a:pt x="239" y="374"/>
                    <a:pt x="239" y="374"/>
                  </a:cubicBezTo>
                  <a:cubicBezTo>
                    <a:pt x="239" y="376"/>
                    <a:pt x="237" y="378"/>
                    <a:pt x="235" y="378"/>
                  </a:cubicBezTo>
                  <a:cubicBezTo>
                    <a:pt x="19" y="378"/>
                    <a:pt x="19" y="378"/>
                    <a:pt x="19" y="378"/>
                  </a:cubicBezTo>
                  <a:cubicBezTo>
                    <a:pt x="17" y="378"/>
                    <a:pt x="16" y="376"/>
                    <a:pt x="16" y="374"/>
                  </a:cubicBezTo>
                  <a:cubicBezTo>
                    <a:pt x="16" y="19"/>
                    <a:pt x="16" y="19"/>
                    <a:pt x="16" y="19"/>
                  </a:cubicBezTo>
                  <a:cubicBezTo>
                    <a:pt x="16" y="17"/>
                    <a:pt x="17" y="16"/>
                    <a:pt x="19" y="16"/>
                  </a:cubicBezTo>
                  <a:cubicBezTo>
                    <a:pt x="235" y="16"/>
                    <a:pt x="235" y="16"/>
                    <a:pt x="235" y="16"/>
                  </a:cubicBezTo>
                  <a:cubicBezTo>
                    <a:pt x="237" y="16"/>
                    <a:pt x="239" y="17"/>
                    <a:pt x="239" y="19"/>
                  </a:cubicBezTo>
                  <a:cubicBezTo>
                    <a:pt x="239" y="45"/>
                    <a:pt x="239" y="45"/>
                    <a:pt x="239" y="45"/>
                  </a:cubicBezTo>
                  <a:cubicBezTo>
                    <a:pt x="239" y="50"/>
                    <a:pt x="242" y="53"/>
                    <a:pt x="247" y="53"/>
                  </a:cubicBezTo>
                  <a:close/>
                  <a:moveTo>
                    <a:pt x="207" y="115"/>
                  </a:moveTo>
                  <a:cubicBezTo>
                    <a:pt x="199" y="115"/>
                    <a:pt x="193" y="121"/>
                    <a:pt x="193" y="129"/>
                  </a:cubicBezTo>
                  <a:cubicBezTo>
                    <a:pt x="193" y="137"/>
                    <a:pt x="199" y="143"/>
                    <a:pt x="207" y="143"/>
                  </a:cubicBezTo>
                  <a:cubicBezTo>
                    <a:pt x="215" y="143"/>
                    <a:pt x="221" y="137"/>
                    <a:pt x="221" y="129"/>
                  </a:cubicBezTo>
                  <a:cubicBezTo>
                    <a:pt x="221" y="121"/>
                    <a:pt x="215" y="115"/>
                    <a:pt x="207" y="115"/>
                  </a:cubicBezTo>
                  <a:close/>
                  <a:moveTo>
                    <a:pt x="207" y="47"/>
                  </a:moveTo>
                  <a:cubicBezTo>
                    <a:pt x="199" y="47"/>
                    <a:pt x="193" y="53"/>
                    <a:pt x="193" y="61"/>
                  </a:cubicBezTo>
                  <a:cubicBezTo>
                    <a:pt x="193" y="69"/>
                    <a:pt x="199" y="75"/>
                    <a:pt x="207" y="75"/>
                  </a:cubicBezTo>
                  <a:cubicBezTo>
                    <a:pt x="215" y="75"/>
                    <a:pt x="221" y="69"/>
                    <a:pt x="221" y="61"/>
                  </a:cubicBezTo>
                  <a:cubicBezTo>
                    <a:pt x="221" y="53"/>
                    <a:pt x="215" y="47"/>
                    <a:pt x="207" y="47"/>
                  </a:cubicBezTo>
                  <a:close/>
                  <a:moveTo>
                    <a:pt x="207" y="318"/>
                  </a:moveTo>
                  <a:cubicBezTo>
                    <a:pt x="199" y="318"/>
                    <a:pt x="193" y="325"/>
                    <a:pt x="193" y="332"/>
                  </a:cubicBezTo>
                  <a:cubicBezTo>
                    <a:pt x="193" y="340"/>
                    <a:pt x="199" y="346"/>
                    <a:pt x="207" y="346"/>
                  </a:cubicBezTo>
                  <a:cubicBezTo>
                    <a:pt x="215" y="346"/>
                    <a:pt x="221" y="340"/>
                    <a:pt x="221" y="332"/>
                  </a:cubicBezTo>
                  <a:cubicBezTo>
                    <a:pt x="221" y="325"/>
                    <a:pt x="215" y="318"/>
                    <a:pt x="207" y="318"/>
                  </a:cubicBezTo>
                  <a:close/>
                  <a:moveTo>
                    <a:pt x="207" y="183"/>
                  </a:moveTo>
                  <a:cubicBezTo>
                    <a:pt x="199" y="183"/>
                    <a:pt x="193" y="189"/>
                    <a:pt x="193" y="197"/>
                  </a:cubicBezTo>
                  <a:cubicBezTo>
                    <a:pt x="193" y="205"/>
                    <a:pt x="199" y="211"/>
                    <a:pt x="207" y="211"/>
                  </a:cubicBezTo>
                  <a:cubicBezTo>
                    <a:pt x="215" y="211"/>
                    <a:pt x="221" y="205"/>
                    <a:pt x="221" y="197"/>
                  </a:cubicBezTo>
                  <a:cubicBezTo>
                    <a:pt x="221" y="189"/>
                    <a:pt x="215" y="183"/>
                    <a:pt x="207" y="183"/>
                  </a:cubicBezTo>
                  <a:close/>
                  <a:moveTo>
                    <a:pt x="207" y="251"/>
                  </a:moveTo>
                  <a:cubicBezTo>
                    <a:pt x="199" y="251"/>
                    <a:pt x="193" y="257"/>
                    <a:pt x="193" y="265"/>
                  </a:cubicBezTo>
                  <a:cubicBezTo>
                    <a:pt x="193" y="272"/>
                    <a:pt x="199" y="279"/>
                    <a:pt x="207" y="279"/>
                  </a:cubicBezTo>
                  <a:cubicBezTo>
                    <a:pt x="215" y="279"/>
                    <a:pt x="221" y="272"/>
                    <a:pt x="221" y="265"/>
                  </a:cubicBezTo>
                  <a:cubicBezTo>
                    <a:pt x="221" y="257"/>
                    <a:pt x="215" y="251"/>
                    <a:pt x="207" y="251"/>
                  </a:cubicBezTo>
                  <a:close/>
                  <a:moveTo>
                    <a:pt x="178" y="57"/>
                  </a:moveTo>
                  <a:cubicBezTo>
                    <a:pt x="178" y="46"/>
                    <a:pt x="169" y="37"/>
                    <a:pt x="159" y="37"/>
                  </a:cubicBezTo>
                  <a:cubicBezTo>
                    <a:pt x="53" y="37"/>
                    <a:pt x="53" y="37"/>
                    <a:pt x="53" y="37"/>
                  </a:cubicBezTo>
                  <a:cubicBezTo>
                    <a:pt x="43" y="37"/>
                    <a:pt x="34" y="46"/>
                    <a:pt x="34" y="57"/>
                  </a:cubicBezTo>
                  <a:cubicBezTo>
                    <a:pt x="34" y="66"/>
                    <a:pt x="34" y="66"/>
                    <a:pt x="34" y="66"/>
                  </a:cubicBezTo>
                  <a:cubicBezTo>
                    <a:pt x="34" y="76"/>
                    <a:pt x="43" y="85"/>
                    <a:pt x="53" y="85"/>
                  </a:cubicBezTo>
                  <a:cubicBezTo>
                    <a:pt x="159" y="85"/>
                    <a:pt x="159" y="85"/>
                    <a:pt x="159" y="85"/>
                  </a:cubicBezTo>
                  <a:cubicBezTo>
                    <a:pt x="169" y="85"/>
                    <a:pt x="178" y="76"/>
                    <a:pt x="178" y="66"/>
                  </a:cubicBezTo>
                  <a:lnTo>
                    <a:pt x="178" y="57"/>
                  </a:lnTo>
                  <a:close/>
                  <a:moveTo>
                    <a:pt x="162" y="66"/>
                  </a:moveTo>
                  <a:cubicBezTo>
                    <a:pt x="162" y="68"/>
                    <a:pt x="160" y="69"/>
                    <a:pt x="159" y="69"/>
                  </a:cubicBezTo>
                  <a:cubicBezTo>
                    <a:pt x="53" y="69"/>
                    <a:pt x="53" y="69"/>
                    <a:pt x="53" y="69"/>
                  </a:cubicBezTo>
                  <a:cubicBezTo>
                    <a:pt x="51" y="69"/>
                    <a:pt x="50" y="68"/>
                    <a:pt x="50" y="66"/>
                  </a:cubicBezTo>
                  <a:cubicBezTo>
                    <a:pt x="50" y="57"/>
                    <a:pt x="50" y="57"/>
                    <a:pt x="50" y="57"/>
                  </a:cubicBezTo>
                  <a:cubicBezTo>
                    <a:pt x="50" y="55"/>
                    <a:pt x="51" y="53"/>
                    <a:pt x="53" y="53"/>
                  </a:cubicBezTo>
                  <a:cubicBezTo>
                    <a:pt x="159" y="53"/>
                    <a:pt x="159" y="53"/>
                    <a:pt x="159" y="53"/>
                  </a:cubicBezTo>
                  <a:cubicBezTo>
                    <a:pt x="160" y="53"/>
                    <a:pt x="162" y="55"/>
                    <a:pt x="162" y="57"/>
                  </a:cubicBezTo>
                  <a:lnTo>
                    <a:pt x="162" y="66"/>
                  </a:lnTo>
                  <a:close/>
                  <a:moveTo>
                    <a:pt x="178" y="125"/>
                  </a:moveTo>
                  <a:cubicBezTo>
                    <a:pt x="178" y="114"/>
                    <a:pt x="169" y="105"/>
                    <a:pt x="159" y="105"/>
                  </a:cubicBezTo>
                  <a:cubicBezTo>
                    <a:pt x="53" y="105"/>
                    <a:pt x="53" y="105"/>
                    <a:pt x="53" y="105"/>
                  </a:cubicBezTo>
                  <a:cubicBezTo>
                    <a:pt x="43" y="105"/>
                    <a:pt x="34" y="114"/>
                    <a:pt x="34" y="125"/>
                  </a:cubicBezTo>
                  <a:cubicBezTo>
                    <a:pt x="34" y="133"/>
                    <a:pt x="34" y="133"/>
                    <a:pt x="34" y="133"/>
                  </a:cubicBezTo>
                  <a:cubicBezTo>
                    <a:pt x="34" y="144"/>
                    <a:pt x="43" y="153"/>
                    <a:pt x="53" y="153"/>
                  </a:cubicBezTo>
                  <a:cubicBezTo>
                    <a:pt x="159" y="153"/>
                    <a:pt x="159" y="153"/>
                    <a:pt x="159" y="153"/>
                  </a:cubicBezTo>
                  <a:cubicBezTo>
                    <a:pt x="169" y="153"/>
                    <a:pt x="178" y="144"/>
                    <a:pt x="178" y="133"/>
                  </a:cubicBezTo>
                  <a:lnTo>
                    <a:pt x="178" y="125"/>
                  </a:lnTo>
                  <a:close/>
                  <a:moveTo>
                    <a:pt x="162" y="133"/>
                  </a:moveTo>
                  <a:cubicBezTo>
                    <a:pt x="162" y="135"/>
                    <a:pt x="160" y="137"/>
                    <a:pt x="159" y="137"/>
                  </a:cubicBezTo>
                  <a:cubicBezTo>
                    <a:pt x="53" y="137"/>
                    <a:pt x="53" y="137"/>
                    <a:pt x="53" y="137"/>
                  </a:cubicBezTo>
                  <a:cubicBezTo>
                    <a:pt x="51" y="137"/>
                    <a:pt x="50" y="135"/>
                    <a:pt x="50" y="133"/>
                  </a:cubicBezTo>
                  <a:cubicBezTo>
                    <a:pt x="50" y="125"/>
                    <a:pt x="50" y="125"/>
                    <a:pt x="50" y="125"/>
                  </a:cubicBezTo>
                  <a:cubicBezTo>
                    <a:pt x="50" y="123"/>
                    <a:pt x="51" y="121"/>
                    <a:pt x="53" y="121"/>
                  </a:cubicBezTo>
                  <a:cubicBezTo>
                    <a:pt x="159" y="121"/>
                    <a:pt x="159" y="121"/>
                    <a:pt x="159" y="121"/>
                  </a:cubicBezTo>
                  <a:cubicBezTo>
                    <a:pt x="160" y="121"/>
                    <a:pt x="162" y="123"/>
                    <a:pt x="162" y="125"/>
                  </a:cubicBezTo>
                  <a:lnTo>
                    <a:pt x="162" y="133"/>
                  </a:lnTo>
                  <a:close/>
                  <a:moveTo>
                    <a:pt x="178" y="260"/>
                  </a:moveTo>
                  <a:cubicBezTo>
                    <a:pt x="178" y="249"/>
                    <a:pt x="169" y="241"/>
                    <a:pt x="159" y="241"/>
                  </a:cubicBezTo>
                  <a:cubicBezTo>
                    <a:pt x="53" y="241"/>
                    <a:pt x="53" y="241"/>
                    <a:pt x="53" y="241"/>
                  </a:cubicBezTo>
                  <a:cubicBezTo>
                    <a:pt x="43" y="241"/>
                    <a:pt x="34" y="249"/>
                    <a:pt x="34" y="260"/>
                  </a:cubicBezTo>
                  <a:cubicBezTo>
                    <a:pt x="34" y="269"/>
                    <a:pt x="34" y="269"/>
                    <a:pt x="34" y="269"/>
                  </a:cubicBezTo>
                  <a:cubicBezTo>
                    <a:pt x="34" y="280"/>
                    <a:pt x="43" y="288"/>
                    <a:pt x="53" y="288"/>
                  </a:cubicBezTo>
                  <a:cubicBezTo>
                    <a:pt x="159" y="288"/>
                    <a:pt x="159" y="288"/>
                    <a:pt x="159" y="288"/>
                  </a:cubicBezTo>
                  <a:cubicBezTo>
                    <a:pt x="169" y="288"/>
                    <a:pt x="178" y="280"/>
                    <a:pt x="178" y="269"/>
                  </a:cubicBezTo>
                  <a:lnTo>
                    <a:pt x="178" y="260"/>
                  </a:lnTo>
                  <a:close/>
                  <a:moveTo>
                    <a:pt x="162" y="269"/>
                  </a:moveTo>
                  <a:cubicBezTo>
                    <a:pt x="162" y="271"/>
                    <a:pt x="160" y="272"/>
                    <a:pt x="159" y="272"/>
                  </a:cubicBezTo>
                  <a:cubicBezTo>
                    <a:pt x="53" y="272"/>
                    <a:pt x="53" y="272"/>
                    <a:pt x="53" y="272"/>
                  </a:cubicBezTo>
                  <a:cubicBezTo>
                    <a:pt x="51" y="272"/>
                    <a:pt x="50" y="271"/>
                    <a:pt x="50" y="269"/>
                  </a:cubicBezTo>
                  <a:cubicBezTo>
                    <a:pt x="50" y="260"/>
                    <a:pt x="50" y="260"/>
                    <a:pt x="50" y="260"/>
                  </a:cubicBezTo>
                  <a:cubicBezTo>
                    <a:pt x="50" y="258"/>
                    <a:pt x="51" y="257"/>
                    <a:pt x="53" y="257"/>
                  </a:cubicBezTo>
                  <a:cubicBezTo>
                    <a:pt x="159" y="257"/>
                    <a:pt x="159" y="257"/>
                    <a:pt x="159" y="257"/>
                  </a:cubicBezTo>
                  <a:cubicBezTo>
                    <a:pt x="160" y="257"/>
                    <a:pt x="162" y="258"/>
                    <a:pt x="162" y="260"/>
                  </a:cubicBezTo>
                  <a:lnTo>
                    <a:pt x="162" y="269"/>
                  </a:lnTo>
                  <a:close/>
                  <a:moveTo>
                    <a:pt x="178" y="192"/>
                  </a:moveTo>
                  <a:cubicBezTo>
                    <a:pt x="178" y="182"/>
                    <a:pt x="169" y="173"/>
                    <a:pt x="159" y="173"/>
                  </a:cubicBezTo>
                  <a:cubicBezTo>
                    <a:pt x="53" y="173"/>
                    <a:pt x="53" y="173"/>
                    <a:pt x="53" y="173"/>
                  </a:cubicBezTo>
                  <a:cubicBezTo>
                    <a:pt x="43" y="173"/>
                    <a:pt x="34" y="182"/>
                    <a:pt x="34" y="192"/>
                  </a:cubicBezTo>
                  <a:cubicBezTo>
                    <a:pt x="34" y="201"/>
                    <a:pt x="34" y="201"/>
                    <a:pt x="34" y="201"/>
                  </a:cubicBezTo>
                  <a:cubicBezTo>
                    <a:pt x="34" y="212"/>
                    <a:pt x="43" y="221"/>
                    <a:pt x="53" y="221"/>
                  </a:cubicBezTo>
                  <a:cubicBezTo>
                    <a:pt x="159" y="221"/>
                    <a:pt x="159" y="221"/>
                    <a:pt x="159" y="221"/>
                  </a:cubicBezTo>
                  <a:cubicBezTo>
                    <a:pt x="169" y="221"/>
                    <a:pt x="178" y="212"/>
                    <a:pt x="178" y="201"/>
                  </a:cubicBezTo>
                  <a:lnTo>
                    <a:pt x="178" y="192"/>
                  </a:lnTo>
                  <a:close/>
                  <a:moveTo>
                    <a:pt x="162" y="201"/>
                  </a:moveTo>
                  <a:cubicBezTo>
                    <a:pt x="162" y="203"/>
                    <a:pt x="160" y="205"/>
                    <a:pt x="159" y="205"/>
                  </a:cubicBezTo>
                  <a:cubicBezTo>
                    <a:pt x="53" y="205"/>
                    <a:pt x="53" y="205"/>
                    <a:pt x="53" y="205"/>
                  </a:cubicBezTo>
                  <a:cubicBezTo>
                    <a:pt x="51" y="205"/>
                    <a:pt x="50" y="203"/>
                    <a:pt x="50" y="201"/>
                  </a:cubicBezTo>
                  <a:cubicBezTo>
                    <a:pt x="50" y="192"/>
                    <a:pt x="50" y="192"/>
                    <a:pt x="50" y="192"/>
                  </a:cubicBezTo>
                  <a:cubicBezTo>
                    <a:pt x="50" y="190"/>
                    <a:pt x="51" y="189"/>
                    <a:pt x="53" y="189"/>
                  </a:cubicBezTo>
                  <a:cubicBezTo>
                    <a:pt x="159" y="189"/>
                    <a:pt x="159" y="189"/>
                    <a:pt x="159" y="189"/>
                  </a:cubicBezTo>
                  <a:cubicBezTo>
                    <a:pt x="160" y="189"/>
                    <a:pt x="162" y="190"/>
                    <a:pt x="162" y="192"/>
                  </a:cubicBezTo>
                  <a:lnTo>
                    <a:pt x="162" y="201"/>
                  </a:lnTo>
                  <a:close/>
                  <a:moveTo>
                    <a:pt x="159" y="309"/>
                  </a:moveTo>
                  <a:cubicBezTo>
                    <a:pt x="53" y="309"/>
                    <a:pt x="53" y="309"/>
                    <a:pt x="53" y="309"/>
                  </a:cubicBezTo>
                  <a:cubicBezTo>
                    <a:pt x="43" y="309"/>
                    <a:pt x="34" y="317"/>
                    <a:pt x="34" y="328"/>
                  </a:cubicBezTo>
                  <a:cubicBezTo>
                    <a:pt x="34" y="337"/>
                    <a:pt x="34" y="337"/>
                    <a:pt x="34" y="337"/>
                  </a:cubicBezTo>
                  <a:cubicBezTo>
                    <a:pt x="34" y="348"/>
                    <a:pt x="43" y="356"/>
                    <a:pt x="53" y="356"/>
                  </a:cubicBezTo>
                  <a:cubicBezTo>
                    <a:pt x="159" y="356"/>
                    <a:pt x="159" y="356"/>
                    <a:pt x="159" y="356"/>
                  </a:cubicBezTo>
                  <a:cubicBezTo>
                    <a:pt x="169" y="356"/>
                    <a:pt x="178" y="348"/>
                    <a:pt x="178" y="337"/>
                  </a:cubicBezTo>
                  <a:cubicBezTo>
                    <a:pt x="178" y="328"/>
                    <a:pt x="178" y="328"/>
                    <a:pt x="178" y="328"/>
                  </a:cubicBezTo>
                  <a:cubicBezTo>
                    <a:pt x="178" y="317"/>
                    <a:pt x="169" y="309"/>
                    <a:pt x="159" y="309"/>
                  </a:cubicBezTo>
                  <a:close/>
                  <a:moveTo>
                    <a:pt x="162" y="337"/>
                  </a:moveTo>
                  <a:cubicBezTo>
                    <a:pt x="162" y="339"/>
                    <a:pt x="160" y="340"/>
                    <a:pt x="159" y="340"/>
                  </a:cubicBezTo>
                  <a:cubicBezTo>
                    <a:pt x="53" y="340"/>
                    <a:pt x="53" y="340"/>
                    <a:pt x="53" y="340"/>
                  </a:cubicBezTo>
                  <a:cubicBezTo>
                    <a:pt x="51" y="340"/>
                    <a:pt x="50" y="339"/>
                    <a:pt x="50" y="337"/>
                  </a:cubicBezTo>
                  <a:cubicBezTo>
                    <a:pt x="50" y="328"/>
                    <a:pt x="50" y="328"/>
                    <a:pt x="50" y="328"/>
                  </a:cubicBezTo>
                  <a:cubicBezTo>
                    <a:pt x="50" y="326"/>
                    <a:pt x="51" y="325"/>
                    <a:pt x="53" y="325"/>
                  </a:cubicBezTo>
                  <a:cubicBezTo>
                    <a:pt x="159" y="325"/>
                    <a:pt x="159" y="325"/>
                    <a:pt x="159" y="325"/>
                  </a:cubicBezTo>
                  <a:cubicBezTo>
                    <a:pt x="160" y="325"/>
                    <a:pt x="162" y="326"/>
                    <a:pt x="162" y="328"/>
                  </a:cubicBezTo>
                  <a:lnTo>
                    <a:pt x="162" y="337"/>
                  </a:lnTo>
                  <a:close/>
                </a:path>
              </a:pathLst>
            </a:custGeom>
            <a:solidFill>
              <a:schemeClr val="bg1">
                <a:lumMod val="85000"/>
              </a:schemeClr>
            </a:solidFill>
            <a:ln>
              <a:noFill/>
            </a:ln>
          </p:spPr>
          <p:txBody>
            <a:bodyPr/>
            <a:lstStyle/>
            <a:p>
              <a:endParaRPr lang="en-US"/>
            </a:p>
          </p:txBody>
        </p:sp>
        <p:grpSp>
          <p:nvGrpSpPr>
            <p:cNvPr id="178" name="Group 75">
              <a:extLst>
                <a:ext uri="{FF2B5EF4-FFF2-40B4-BE49-F238E27FC236}">
                  <a16:creationId xmlns="" xmlns:a16="http://schemas.microsoft.com/office/drawing/2014/main" id="{ED7C6185-08DD-4008-BE66-334D1B9F9574}"/>
                </a:ext>
              </a:extLst>
            </p:cNvPr>
            <p:cNvGrpSpPr>
              <a:grpSpLocks/>
            </p:cNvGrpSpPr>
            <p:nvPr/>
          </p:nvGrpSpPr>
          <p:grpSpPr bwMode="auto">
            <a:xfrm>
              <a:off x="1208783" y="5062085"/>
              <a:ext cx="305066" cy="434933"/>
              <a:chOff x="2650" y="1167"/>
              <a:chExt cx="363" cy="520"/>
            </a:xfrm>
          </p:grpSpPr>
          <p:sp>
            <p:nvSpPr>
              <p:cNvPr id="199" name="AutoShape 76">
                <a:extLst>
                  <a:ext uri="{FF2B5EF4-FFF2-40B4-BE49-F238E27FC236}">
                    <a16:creationId xmlns="" xmlns:a16="http://schemas.microsoft.com/office/drawing/2014/main" id="{0DF878DE-47DA-48F4-9028-792E50CEA537}"/>
                  </a:ext>
                </a:extLst>
              </p:cNvPr>
              <p:cNvSpPr>
                <a:spLocks noChangeAspect="1" noChangeArrowheads="1"/>
              </p:cNvSpPr>
              <p:nvPr/>
            </p:nvSpPr>
            <p:spPr bwMode="auto">
              <a:xfrm>
                <a:off x="2657" y="1315"/>
                <a:ext cx="350" cy="366"/>
              </a:xfrm>
              <a:prstGeom prst="roundRect">
                <a:avLst>
                  <a:gd name="adj" fmla="val 9356"/>
                </a:avLst>
              </a:prstGeom>
              <a:solidFill>
                <a:schemeClr val="bg1"/>
              </a:solidFill>
              <a:ln w="12700" algn="ctr">
                <a:solidFill>
                  <a:schemeClr val="bg1"/>
                </a:solidFill>
                <a:round/>
                <a:headEnd/>
                <a:tailEnd/>
              </a:ln>
            </p:spPr>
            <p:txBody>
              <a:bodyPr wrap="none" lIns="0" r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sv-SE" altLang="en-US"/>
              </a:p>
            </p:txBody>
          </p:sp>
          <p:sp>
            <p:nvSpPr>
              <p:cNvPr id="200" name="Oval 77">
                <a:extLst>
                  <a:ext uri="{FF2B5EF4-FFF2-40B4-BE49-F238E27FC236}">
                    <a16:creationId xmlns="" xmlns:a16="http://schemas.microsoft.com/office/drawing/2014/main" id="{39755E18-BEBD-4268-857D-F1E46F5AD988}"/>
                  </a:ext>
                </a:extLst>
              </p:cNvPr>
              <p:cNvSpPr>
                <a:spLocks noChangeAspect="1" noChangeArrowheads="1"/>
              </p:cNvSpPr>
              <p:nvPr/>
            </p:nvSpPr>
            <p:spPr bwMode="auto">
              <a:xfrm>
                <a:off x="2655" y="1174"/>
                <a:ext cx="352" cy="355"/>
              </a:xfrm>
              <a:prstGeom prst="ellipse">
                <a:avLst/>
              </a:prstGeom>
              <a:solidFill>
                <a:schemeClr val="bg1"/>
              </a:solidFill>
              <a:ln w="12700" algn="ctr">
                <a:solidFill>
                  <a:schemeClr val="bg1"/>
                </a:solidFill>
                <a:round/>
                <a:headEnd/>
                <a:tailEnd/>
              </a:ln>
            </p:spPr>
            <p:txBody>
              <a:bodyPr wrap="none" lIns="0" r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sv-SE" altLang="en-US"/>
              </a:p>
            </p:txBody>
          </p:sp>
          <p:sp>
            <p:nvSpPr>
              <p:cNvPr id="201" name="Text Box 78">
                <a:extLst>
                  <a:ext uri="{FF2B5EF4-FFF2-40B4-BE49-F238E27FC236}">
                    <a16:creationId xmlns="" xmlns:a16="http://schemas.microsoft.com/office/drawing/2014/main" id="{5B7C4AE8-DC0A-474C-9A6B-D78314830AB8}"/>
                  </a:ext>
                </a:extLst>
              </p:cNvPr>
              <p:cNvSpPr txBox="1">
                <a:spLocks noChangeAspect="1" noChangeArrowheads="1"/>
              </p:cNvSpPr>
              <p:nvPr/>
            </p:nvSpPr>
            <p:spPr bwMode="auto">
              <a:xfrm>
                <a:off x="2667" y="1450"/>
                <a:ext cx="327"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lnSpc>
                    <a:spcPct val="80000"/>
                  </a:lnSpc>
                </a:pPr>
                <a:r>
                  <a:rPr lang="en-US" altLang="en-US" sz="800" dirty="0">
                    <a:solidFill>
                      <a:srgbClr val="8F3F7B"/>
                    </a:solidFill>
                    <a:ea typeface="MS PGothic" panose="020B0600070205080204" pitchFamily="34" charset="-128"/>
                    <a:cs typeface="MS PGothic" panose="020B0600070205080204" pitchFamily="34" charset="-128"/>
                  </a:rPr>
                  <a:t>SDN</a:t>
                </a:r>
                <a:endParaRPr lang="en-US" altLang="en-US" sz="1000" dirty="0">
                  <a:solidFill>
                    <a:srgbClr val="8F3F7B"/>
                  </a:solidFill>
                  <a:ea typeface="MS PGothic" panose="020B0600070205080204" pitchFamily="34" charset="-128"/>
                  <a:cs typeface="MS PGothic" panose="020B0600070205080204" pitchFamily="34" charset="-128"/>
                </a:endParaRPr>
              </a:p>
            </p:txBody>
          </p:sp>
          <p:sp>
            <p:nvSpPr>
              <p:cNvPr id="202" name="Rectangle 79">
                <a:extLst>
                  <a:ext uri="{FF2B5EF4-FFF2-40B4-BE49-F238E27FC236}">
                    <a16:creationId xmlns="" xmlns:a16="http://schemas.microsoft.com/office/drawing/2014/main" id="{F00958E6-110E-48B9-A6D3-7387AB68CC5E}"/>
                  </a:ext>
                </a:extLst>
              </p:cNvPr>
              <p:cNvSpPr>
                <a:spLocks noChangeAspect="1" noChangeArrowheads="1"/>
              </p:cNvSpPr>
              <p:nvPr/>
            </p:nvSpPr>
            <p:spPr bwMode="auto">
              <a:xfrm>
                <a:off x="2650" y="1167"/>
                <a:ext cx="363"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72000" rIns="7200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sv-SE" altLang="en-US"/>
              </a:p>
            </p:txBody>
          </p:sp>
          <p:sp>
            <p:nvSpPr>
              <p:cNvPr id="203" name="Freeform 11">
                <a:extLst>
                  <a:ext uri="{FF2B5EF4-FFF2-40B4-BE49-F238E27FC236}">
                    <a16:creationId xmlns="" xmlns:a16="http://schemas.microsoft.com/office/drawing/2014/main" id="{208A646B-BBAE-44A6-A345-8FEF8FA52A0A}"/>
                  </a:ext>
                </a:extLst>
              </p:cNvPr>
              <p:cNvSpPr>
                <a:spLocks noChangeAspect="1" noEditPoints="1"/>
              </p:cNvSpPr>
              <p:nvPr/>
            </p:nvSpPr>
            <p:spPr bwMode="auto">
              <a:xfrm>
                <a:off x="2650" y="1167"/>
                <a:ext cx="363" cy="520"/>
              </a:xfrm>
              <a:custGeom>
                <a:avLst/>
                <a:gdLst>
                  <a:gd name="T0" fmla="*/ 562511 w 410"/>
                  <a:gd name="T1" fmla="*/ 324212 h 589"/>
                  <a:gd name="T2" fmla="*/ 528247 w 410"/>
                  <a:gd name="T3" fmla="*/ 783857 h 589"/>
                  <a:gd name="T4" fmla="*/ 22842 w 410"/>
                  <a:gd name="T5" fmla="*/ 751025 h 589"/>
                  <a:gd name="T6" fmla="*/ 292678 w 410"/>
                  <a:gd name="T7" fmla="*/ 21887 h 589"/>
                  <a:gd name="T8" fmla="*/ 573934 w 410"/>
                  <a:gd name="T9" fmla="*/ 291382 h 589"/>
                  <a:gd name="T10" fmla="*/ 585354 w 410"/>
                  <a:gd name="T11" fmla="*/ 280437 h 589"/>
                  <a:gd name="T12" fmla="*/ 0 w 410"/>
                  <a:gd name="T13" fmla="*/ 280437 h 589"/>
                  <a:gd name="T14" fmla="*/ 57108 w 410"/>
                  <a:gd name="T15" fmla="*/ 805745 h 589"/>
                  <a:gd name="T16" fmla="*/ 585354 w 410"/>
                  <a:gd name="T17" fmla="*/ 751025 h 589"/>
                  <a:gd name="T18" fmla="*/ 573934 w 410"/>
                  <a:gd name="T19" fmla="*/ 313269 h 589"/>
                  <a:gd name="T20" fmla="*/ 449724 w 410"/>
                  <a:gd name="T21" fmla="*/ 198358 h 589"/>
                  <a:gd name="T22" fmla="*/ 452579 w 410"/>
                  <a:gd name="T23" fmla="*/ 119015 h 589"/>
                  <a:gd name="T24" fmla="*/ 441158 w 410"/>
                  <a:gd name="T25" fmla="*/ 108072 h 589"/>
                  <a:gd name="T26" fmla="*/ 355497 w 410"/>
                  <a:gd name="T27" fmla="*/ 119015 h 589"/>
                  <a:gd name="T28" fmla="*/ 414032 w 410"/>
                  <a:gd name="T29" fmla="*/ 129958 h 589"/>
                  <a:gd name="T30" fmla="*/ 171324 w 410"/>
                  <a:gd name="T31" fmla="*/ 129958 h 589"/>
                  <a:gd name="T32" fmla="*/ 229859 w 410"/>
                  <a:gd name="T33" fmla="*/ 119015 h 589"/>
                  <a:gd name="T34" fmla="*/ 144197 w 410"/>
                  <a:gd name="T35" fmla="*/ 108072 h 589"/>
                  <a:gd name="T36" fmla="*/ 132776 w 410"/>
                  <a:gd name="T37" fmla="*/ 119015 h 589"/>
                  <a:gd name="T38" fmla="*/ 144197 w 410"/>
                  <a:gd name="T39" fmla="*/ 201094 h 589"/>
                  <a:gd name="T40" fmla="*/ 155619 w 410"/>
                  <a:gd name="T41" fmla="*/ 146375 h 589"/>
                  <a:gd name="T42" fmla="*/ 155619 w 410"/>
                  <a:gd name="T43" fmla="*/ 377564 h 589"/>
                  <a:gd name="T44" fmla="*/ 144197 w 410"/>
                  <a:gd name="T45" fmla="*/ 321478 h 589"/>
                  <a:gd name="T46" fmla="*/ 132776 w 410"/>
                  <a:gd name="T47" fmla="*/ 403557 h 589"/>
                  <a:gd name="T48" fmla="*/ 144197 w 410"/>
                  <a:gd name="T49" fmla="*/ 414501 h 589"/>
                  <a:gd name="T50" fmla="*/ 229859 w 410"/>
                  <a:gd name="T51" fmla="*/ 403557 h 589"/>
                  <a:gd name="T52" fmla="*/ 171324 w 410"/>
                  <a:gd name="T53" fmla="*/ 392612 h 589"/>
                  <a:gd name="T54" fmla="*/ 414032 w 410"/>
                  <a:gd name="T55" fmla="*/ 392612 h 589"/>
                  <a:gd name="T56" fmla="*/ 355497 w 410"/>
                  <a:gd name="T57" fmla="*/ 403557 h 589"/>
                  <a:gd name="T58" fmla="*/ 441158 w 410"/>
                  <a:gd name="T59" fmla="*/ 414501 h 589"/>
                  <a:gd name="T60" fmla="*/ 452579 w 410"/>
                  <a:gd name="T61" fmla="*/ 403557 h 589"/>
                  <a:gd name="T62" fmla="*/ 441158 w 410"/>
                  <a:gd name="T63" fmla="*/ 321478 h 589"/>
                  <a:gd name="T64" fmla="*/ 429735 w 410"/>
                  <a:gd name="T65" fmla="*/ 377564 h 589"/>
                  <a:gd name="T66" fmla="*/ 429735 w 410"/>
                  <a:gd name="T67" fmla="*/ 146375 h 589"/>
                  <a:gd name="T68" fmla="*/ 441158 w 410"/>
                  <a:gd name="T69" fmla="*/ 201094 h 5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0"/>
                  <a:gd name="T106" fmla="*/ 0 h 589"/>
                  <a:gd name="T107" fmla="*/ 410 w 410"/>
                  <a:gd name="T108" fmla="*/ 589 h 5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0" h="589">
                    <a:moveTo>
                      <a:pt x="402" y="229"/>
                    </a:moveTo>
                    <a:cubicBezTo>
                      <a:pt x="397" y="229"/>
                      <a:pt x="394" y="233"/>
                      <a:pt x="394" y="237"/>
                    </a:cubicBezTo>
                    <a:cubicBezTo>
                      <a:pt x="394" y="549"/>
                      <a:pt x="394" y="549"/>
                      <a:pt x="394" y="549"/>
                    </a:cubicBezTo>
                    <a:cubicBezTo>
                      <a:pt x="394" y="563"/>
                      <a:pt x="383" y="573"/>
                      <a:pt x="370" y="573"/>
                    </a:cubicBezTo>
                    <a:cubicBezTo>
                      <a:pt x="40" y="573"/>
                      <a:pt x="40" y="573"/>
                      <a:pt x="40" y="573"/>
                    </a:cubicBezTo>
                    <a:cubicBezTo>
                      <a:pt x="27" y="573"/>
                      <a:pt x="17" y="563"/>
                      <a:pt x="16" y="549"/>
                    </a:cubicBezTo>
                    <a:cubicBezTo>
                      <a:pt x="16" y="205"/>
                      <a:pt x="16" y="205"/>
                      <a:pt x="16" y="205"/>
                    </a:cubicBezTo>
                    <a:cubicBezTo>
                      <a:pt x="17" y="101"/>
                      <a:pt x="101" y="16"/>
                      <a:pt x="205" y="16"/>
                    </a:cubicBezTo>
                    <a:cubicBezTo>
                      <a:pt x="309" y="16"/>
                      <a:pt x="394" y="101"/>
                      <a:pt x="394" y="205"/>
                    </a:cubicBezTo>
                    <a:cubicBezTo>
                      <a:pt x="394" y="209"/>
                      <a:pt x="397" y="213"/>
                      <a:pt x="402" y="213"/>
                    </a:cubicBezTo>
                    <a:cubicBezTo>
                      <a:pt x="406" y="213"/>
                      <a:pt x="410" y="209"/>
                      <a:pt x="410" y="205"/>
                    </a:cubicBezTo>
                    <a:cubicBezTo>
                      <a:pt x="410" y="205"/>
                      <a:pt x="410" y="205"/>
                      <a:pt x="410" y="205"/>
                    </a:cubicBezTo>
                    <a:cubicBezTo>
                      <a:pt x="410" y="92"/>
                      <a:pt x="318" y="0"/>
                      <a:pt x="205" y="0"/>
                    </a:cubicBezTo>
                    <a:cubicBezTo>
                      <a:pt x="92" y="0"/>
                      <a:pt x="0" y="92"/>
                      <a:pt x="0" y="205"/>
                    </a:cubicBezTo>
                    <a:cubicBezTo>
                      <a:pt x="0" y="549"/>
                      <a:pt x="0" y="549"/>
                      <a:pt x="0" y="549"/>
                    </a:cubicBezTo>
                    <a:cubicBezTo>
                      <a:pt x="0" y="571"/>
                      <a:pt x="18" y="589"/>
                      <a:pt x="40" y="589"/>
                    </a:cubicBezTo>
                    <a:cubicBezTo>
                      <a:pt x="370" y="589"/>
                      <a:pt x="370" y="589"/>
                      <a:pt x="370" y="589"/>
                    </a:cubicBezTo>
                    <a:cubicBezTo>
                      <a:pt x="392" y="589"/>
                      <a:pt x="410" y="571"/>
                      <a:pt x="410" y="549"/>
                    </a:cubicBezTo>
                    <a:cubicBezTo>
                      <a:pt x="410" y="237"/>
                      <a:pt x="410" y="237"/>
                      <a:pt x="410" y="237"/>
                    </a:cubicBezTo>
                    <a:cubicBezTo>
                      <a:pt x="410" y="233"/>
                      <a:pt x="406" y="229"/>
                      <a:pt x="402" y="229"/>
                    </a:cubicBezTo>
                    <a:moveTo>
                      <a:pt x="309" y="147"/>
                    </a:moveTo>
                    <a:cubicBezTo>
                      <a:pt x="311" y="147"/>
                      <a:pt x="313" y="146"/>
                      <a:pt x="315" y="145"/>
                    </a:cubicBezTo>
                    <a:cubicBezTo>
                      <a:pt x="316" y="143"/>
                      <a:pt x="317" y="141"/>
                      <a:pt x="317" y="139"/>
                    </a:cubicBezTo>
                    <a:cubicBezTo>
                      <a:pt x="317" y="87"/>
                      <a:pt x="317" y="87"/>
                      <a:pt x="317" y="87"/>
                    </a:cubicBezTo>
                    <a:cubicBezTo>
                      <a:pt x="317" y="85"/>
                      <a:pt x="316" y="83"/>
                      <a:pt x="315" y="82"/>
                    </a:cubicBezTo>
                    <a:cubicBezTo>
                      <a:pt x="313" y="80"/>
                      <a:pt x="311" y="79"/>
                      <a:pt x="309" y="79"/>
                    </a:cubicBezTo>
                    <a:cubicBezTo>
                      <a:pt x="257" y="79"/>
                      <a:pt x="257" y="79"/>
                      <a:pt x="257" y="79"/>
                    </a:cubicBezTo>
                    <a:cubicBezTo>
                      <a:pt x="253" y="79"/>
                      <a:pt x="249" y="83"/>
                      <a:pt x="249" y="87"/>
                    </a:cubicBezTo>
                    <a:cubicBezTo>
                      <a:pt x="249" y="92"/>
                      <a:pt x="253" y="95"/>
                      <a:pt x="257" y="95"/>
                    </a:cubicBezTo>
                    <a:cubicBezTo>
                      <a:pt x="290" y="95"/>
                      <a:pt x="290" y="95"/>
                      <a:pt x="290" y="95"/>
                    </a:cubicBezTo>
                    <a:cubicBezTo>
                      <a:pt x="205" y="180"/>
                      <a:pt x="205" y="180"/>
                      <a:pt x="205" y="180"/>
                    </a:cubicBezTo>
                    <a:cubicBezTo>
                      <a:pt x="120" y="95"/>
                      <a:pt x="120" y="95"/>
                      <a:pt x="120" y="95"/>
                    </a:cubicBezTo>
                    <a:cubicBezTo>
                      <a:pt x="153" y="95"/>
                      <a:pt x="153" y="95"/>
                      <a:pt x="153" y="95"/>
                    </a:cubicBezTo>
                    <a:cubicBezTo>
                      <a:pt x="158" y="95"/>
                      <a:pt x="161" y="92"/>
                      <a:pt x="161" y="87"/>
                    </a:cubicBezTo>
                    <a:cubicBezTo>
                      <a:pt x="161" y="83"/>
                      <a:pt x="158" y="79"/>
                      <a:pt x="153" y="79"/>
                    </a:cubicBezTo>
                    <a:cubicBezTo>
                      <a:pt x="101" y="79"/>
                      <a:pt x="101" y="79"/>
                      <a:pt x="101" y="79"/>
                    </a:cubicBezTo>
                    <a:cubicBezTo>
                      <a:pt x="99" y="79"/>
                      <a:pt x="97" y="80"/>
                      <a:pt x="96" y="82"/>
                    </a:cubicBezTo>
                    <a:cubicBezTo>
                      <a:pt x="94" y="83"/>
                      <a:pt x="93" y="85"/>
                      <a:pt x="93" y="87"/>
                    </a:cubicBezTo>
                    <a:cubicBezTo>
                      <a:pt x="93" y="139"/>
                      <a:pt x="93" y="139"/>
                      <a:pt x="93" y="139"/>
                    </a:cubicBezTo>
                    <a:cubicBezTo>
                      <a:pt x="93" y="144"/>
                      <a:pt x="97" y="147"/>
                      <a:pt x="101" y="147"/>
                    </a:cubicBezTo>
                    <a:cubicBezTo>
                      <a:pt x="106" y="147"/>
                      <a:pt x="109" y="144"/>
                      <a:pt x="109" y="139"/>
                    </a:cubicBezTo>
                    <a:cubicBezTo>
                      <a:pt x="109" y="107"/>
                      <a:pt x="109" y="107"/>
                      <a:pt x="109" y="107"/>
                    </a:cubicBezTo>
                    <a:cubicBezTo>
                      <a:pt x="194" y="191"/>
                      <a:pt x="194" y="191"/>
                      <a:pt x="194" y="191"/>
                    </a:cubicBezTo>
                    <a:cubicBezTo>
                      <a:pt x="109" y="276"/>
                      <a:pt x="109" y="276"/>
                      <a:pt x="109" y="276"/>
                    </a:cubicBezTo>
                    <a:cubicBezTo>
                      <a:pt x="109" y="243"/>
                      <a:pt x="109" y="243"/>
                      <a:pt x="109" y="243"/>
                    </a:cubicBezTo>
                    <a:cubicBezTo>
                      <a:pt x="109" y="239"/>
                      <a:pt x="106" y="235"/>
                      <a:pt x="101" y="235"/>
                    </a:cubicBezTo>
                    <a:cubicBezTo>
                      <a:pt x="97" y="235"/>
                      <a:pt x="93" y="239"/>
                      <a:pt x="93" y="243"/>
                    </a:cubicBezTo>
                    <a:cubicBezTo>
                      <a:pt x="93" y="295"/>
                      <a:pt x="93" y="295"/>
                      <a:pt x="93" y="295"/>
                    </a:cubicBezTo>
                    <a:cubicBezTo>
                      <a:pt x="93" y="297"/>
                      <a:pt x="94" y="299"/>
                      <a:pt x="96" y="301"/>
                    </a:cubicBezTo>
                    <a:cubicBezTo>
                      <a:pt x="97" y="302"/>
                      <a:pt x="99" y="303"/>
                      <a:pt x="101" y="303"/>
                    </a:cubicBezTo>
                    <a:cubicBezTo>
                      <a:pt x="153" y="303"/>
                      <a:pt x="153" y="303"/>
                      <a:pt x="153" y="303"/>
                    </a:cubicBezTo>
                    <a:cubicBezTo>
                      <a:pt x="158" y="303"/>
                      <a:pt x="161" y="300"/>
                      <a:pt x="161" y="295"/>
                    </a:cubicBezTo>
                    <a:cubicBezTo>
                      <a:pt x="161" y="291"/>
                      <a:pt x="158" y="287"/>
                      <a:pt x="153" y="287"/>
                    </a:cubicBezTo>
                    <a:cubicBezTo>
                      <a:pt x="120" y="287"/>
                      <a:pt x="120" y="287"/>
                      <a:pt x="120" y="287"/>
                    </a:cubicBezTo>
                    <a:cubicBezTo>
                      <a:pt x="205" y="202"/>
                      <a:pt x="205" y="202"/>
                      <a:pt x="205" y="202"/>
                    </a:cubicBezTo>
                    <a:cubicBezTo>
                      <a:pt x="290" y="287"/>
                      <a:pt x="290" y="287"/>
                      <a:pt x="290" y="287"/>
                    </a:cubicBezTo>
                    <a:cubicBezTo>
                      <a:pt x="257" y="287"/>
                      <a:pt x="257" y="287"/>
                      <a:pt x="257" y="287"/>
                    </a:cubicBezTo>
                    <a:cubicBezTo>
                      <a:pt x="253" y="287"/>
                      <a:pt x="249" y="291"/>
                      <a:pt x="249" y="295"/>
                    </a:cubicBezTo>
                    <a:cubicBezTo>
                      <a:pt x="249" y="300"/>
                      <a:pt x="253" y="303"/>
                      <a:pt x="257" y="303"/>
                    </a:cubicBezTo>
                    <a:cubicBezTo>
                      <a:pt x="309" y="303"/>
                      <a:pt x="309" y="303"/>
                      <a:pt x="309" y="303"/>
                    </a:cubicBezTo>
                    <a:cubicBezTo>
                      <a:pt x="311" y="303"/>
                      <a:pt x="313" y="302"/>
                      <a:pt x="315" y="301"/>
                    </a:cubicBezTo>
                    <a:cubicBezTo>
                      <a:pt x="316" y="299"/>
                      <a:pt x="317" y="297"/>
                      <a:pt x="317" y="295"/>
                    </a:cubicBezTo>
                    <a:cubicBezTo>
                      <a:pt x="317" y="243"/>
                      <a:pt x="317" y="243"/>
                      <a:pt x="317" y="243"/>
                    </a:cubicBezTo>
                    <a:cubicBezTo>
                      <a:pt x="317" y="239"/>
                      <a:pt x="313" y="235"/>
                      <a:pt x="309" y="235"/>
                    </a:cubicBezTo>
                    <a:cubicBezTo>
                      <a:pt x="305" y="235"/>
                      <a:pt x="301" y="239"/>
                      <a:pt x="301" y="243"/>
                    </a:cubicBezTo>
                    <a:cubicBezTo>
                      <a:pt x="301" y="276"/>
                      <a:pt x="301" y="276"/>
                      <a:pt x="301" y="276"/>
                    </a:cubicBezTo>
                    <a:cubicBezTo>
                      <a:pt x="216" y="191"/>
                      <a:pt x="216" y="191"/>
                      <a:pt x="216" y="191"/>
                    </a:cubicBezTo>
                    <a:cubicBezTo>
                      <a:pt x="301" y="107"/>
                      <a:pt x="301" y="107"/>
                      <a:pt x="301" y="107"/>
                    </a:cubicBezTo>
                    <a:cubicBezTo>
                      <a:pt x="301" y="139"/>
                      <a:pt x="301" y="139"/>
                      <a:pt x="301" y="139"/>
                    </a:cubicBezTo>
                    <a:cubicBezTo>
                      <a:pt x="301" y="144"/>
                      <a:pt x="305" y="147"/>
                      <a:pt x="309" y="147"/>
                    </a:cubicBezTo>
                  </a:path>
                </a:pathLst>
              </a:custGeom>
              <a:solidFill>
                <a:srgbClr val="8F3F7B"/>
              </a:solidFill>
              <a:ln>
                <a:noFill/>
              </a:ln>
              <a:extLst>
                <a:ext uri="{91240B29-F687-4F45-9708-019B960494DF}">
                  <a14:hiddenLine xmlns:a14="http://schemas.microsoft.com/office/drawing/2010/main" w="9525">
                    <a:solidFill>
                      <a:srgbClr val="000000"/>
                    </a:solidFill>
                    <a:round/>
                    <a:headEnd/>
                    <a:tailEnd/>
                  </a14:hiddenLine>
                </a:ext>
              </a:extLst>
            </p:spPr>
            <p:txBody>
              <a:bodyPr tIns="1080000" anchor="ctr"/>
              <a:lstStyle/>
              <a:p>
                <a:endParaRPr lang="en-US"/>
              </a:p>
            </p:txBody>
          </p:sp>
        </p:grpSp>
        <p:grpSp>
          <p:nvGrpSpPr>
            <p:cNvPr id="179" name="Group 178">
              <a:extLst>
                <a:ext uri="{FF2B5EF4-FFF2-40B4-BE49-F238E27FC236}">
                  <a16:creationId xmlns="" xmlns:a16="http://schemas.microsoft.com/office/drawing/2014/main" id="{69F05518-8B5F-4053-8E3B-9A2171573C48}"/>
                </a:ext>
              </a:extLst>
            </p:cNvPr>
            <p:cNvGrpSpPr/>
            <p:nvPr/>
          </p:nvGrpSpPr>
          <p:grpSpPr>
            <a:xfrm>
              <a:off x="950910" y="3795462"/>
              <a:ext cx="291214" cy="421342"/>
              <a:chOff x="5970945" y="4527661"/>
              <a:chExt cx="382149" cy="588972"/>
            </a:xfrm>
          </p:grpSpPr>
          <p:sp>
            <p:nvSpPr>
              <p:cNvPr id="194" name="AutoShape 76">
                <a:extLst>
                  <a:ext uri="{FF2B5EF4-FFF2-40B4-BE49-F238E27FC236}">
                    <a16:creationId xmlns="" xmlns:a16="http://schemas.microsoft.com/office/drawing/2014/main" id="{244E8DC1-DDC7-466D-99F5-A332E9BCE98A}"/>
                  </a:ext>
                </a:extLst>
              </p:cNvPr>
              <p:cNvSpPr>
                <a:spLocks noChangeAspect="1" noChangeArrowheads="1"/>
              </p:cNvSpPr>
              <p:nvPr/>
            </p:nvSpPr>
            <p:spPr bwMode="auto">
              <a:xfrm>
                <a:off x="5978314" y="4695291"/>
                <a:ext cx="368463" cy="414546"/>
              </a:xfrm>
              <a:prstGeom prst="roundRect">
                <a:avLst>
                  <a:gd name="adj" fmla="val 9356"/>
                </a:avLst>
              </a:prstGeom>
              <a:solidFill>
                <a:schemeClr val="bg1"/>
              </a:solidFill>
              <a:ln w="12700" algn="ctr">
                <a:solidFill>
                  <a:schemeClr val="bg1"/>
                </a:solidFill>
                <a:round/>
                <a:headEnd/>
                <a:tailEnd/>
              </a:ln>
            </p:spPr>
            <p:txBody>
              <a:bodyPr wrap="none" lIns="0" r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sv-SE" altLang="en-US"/>
              </a:p>
            </p:txBody>
          </p:sp>
          <p:sp>
            <p:nvSpPr>
              <p:cNvPr id="195" name="Oval 77">
                <a:extLst>
                  <a:ext uri="{FF2B5EF4-FFF2-40B4-BE49-F238E27FC236}">
                    <a16:creationId xmlns="" xmlns:a16="http://schemas.microsoft.com/office/drawing/2014/main" id="{FC039B7A-0711-4911-8027-FC2E090B487C}"/>
                  </a:ext>
                </a:extLst>
              </p:cNvPr>
              <p:cNvSpPr>
                <a:spLocks noChangeAspect="1" noChangeArrowheads="1"/>
              </p:cNvSpPr>
              <p:nvPr/>
            </p:nvSpPr>
            <p:spPr bwMode="auto">
              <a:xfrm>
                <a:off x="5976209" y="4535589"/>
                <a:ext cx="370569" cy="402087"/>
              </a:xfrm>
              <a:prstGeom prst="ellipse">
                <a:avLst/>
              </a:prstGeom>
              <a:solidFill>
                <a:schemeClr val="bg1"/>
              </a:solidFill>
              <a:ln w="12700" algn="ctr">
                <a:solidFill>
                  <a:schemeClr val="bg1"/>
                </a:solidFill>
                <a:round/>
                <a:headEnd/>
                <a:tailEnd/>
              </a:ln>
            </p:spPr>
            <p:txBody>
              <a:bodyPr wrap="none" lIns="0" r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sv-SE" altLang="en-US"/>
              </a:p>
            </p:txBody>
          </p:sp>
          <p:sp>
            <p:nvSpPr>
              <p:cNvPr id="196" name="Text Box 78">
                <a:extLst>
                  <a:ext uri="{FF2B5EF4-FFF2-40B4-BE49-F238E27FC236}">
                    <a16:creationId xmlns="" xmlns:a16="http://schemas.microsoft.com/office/drawing/2014/main" id="{F40F778C-1B60-4309-9E75-CE22890910BE}"/>
                  </a:ext>
                </a:extLst>
              </p:cNvPr>
              <p:cNvSpPr txBox="1">
                <a:spLocks noChangeAspect="1" noChangeArrowheads="1"/>
              </p:cNvSpPr>
              <p:nvPr/>
            </p:nvSpPr>
            <p:spPr bwMode="auto">
              <a:xfrm>
                <a:off x="5988842" y="4848198"/>
                <a:ext cx="344250" cy="25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lnSpc>
                    <a:spcPct val="80000"/>
                  </a:lnSpc>
                </a:pPr>
                <a:r>
                  <a:rPr lang="en-US" altLang="en-US" sz="700" dirty="0">
                    <a:solidFill>
                      <a:srgbClr val="F08A00"/>
                    </a:solidFill>
                    <a:ea typeface="MS PGothic" panose="020B0600070205080204" pitchFamily="34" charset="-128"/>
                    <a:cs typeface="MS PGothic" panose="020B0600070205080204" pitchFamily="34" charset="-128"/>
                  </a:rPr>
                  <a:t>SDN</a:t>
                </a:r>
              </a:p>
            </p:txBody>
          </p:sp>
          <p:sp>
            <p:nvSpPr>
              <p:cNvPr id="197" name="Rectangle 79">
                <a:extLst>
                  <a:ext uri="{FF2B5EF4-FFF2-40B4-BE49-F238E27FC236}">
                    <a16:creationId xmlns="" xmlns:a16="http://schemas.microsoft.com/office/drawing/2014/main" id="{C752C5A8-DCC7-44DA-99F4-28D7F43BDAE8}"/>
                  </a:ext>
                </a:extLst>
              </p:cNvPr>
              <p:cNvSpPr>
                <a:spLocks noChangeAspect="1" noChangeArrowheads="1"/>
              </p:cNvSpPr>
              <p:nvPr/>
            </p:nvSpPr>
            <p:spPr bwMode="auto">
              <a:xfrm>
                <a:off x="5970945" y="4527661"/>
                <a:ext cx="382149" cy="58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72000" rIns="7200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sv-SE" altLang="en-US"/>
              </a:p>
            </p:txBody>
          </p:sp>
          <p:sp>
            <p:nvSpPr>
              <p:cNvPr id="198" name="Freeform 11">
                <a:extLst>
                  <a:ext uri="{FF2B5EF4-FFF2-40B4-BE49-F238E27FC236}">
                    <a16:creationId xmlns="" xmlns:a16="http://schemas.microsoft.com/office/drawing/2014/main" id="{33A318FD-7797-4D31-AEC0-AC8861232A70}"/>
                  </a:ext>
                </a:extLst>
              </p:cNvPr>
              <p:cNvSpPr>
                <a:spLocks noChangeAspect="1" noEditPoints="1"/>
              </p:cNvSpPr>
              <p:nvPr/>
            </p:nvSpPr>
            <p:spPr bwMode="auto">
              <a:xfrm>
                <a:off x="5970945" y="4527661"/>
                <a:ext cx="382149" cy="588972"/>
              </a:xfrm>
              <a:custGeom>
                <a:avLst/>
                <a:gdLst>
                  <a:gd name="T0" fmla="*/ 562511 w 410"/>
                  <a:gd name="T1" fmla="*/ 324212 h 589"/>
                  <a:gd name="T2" fmla="*/ 528247 w 410"/>
                  <a:gd name="T3" fmla="*/ 783857 h 589"/>
                  <a:gd name="T4" fmla="*/ 22842 w 410"/>
                  <a:gd name="T5" fmla="*/ 751025 h 589"/>
                  <a:gd name="T6" fmla="*/ 292678 w 410"/>
                  <a:gd name="T7" fmla="*/ 21887 h 589"/>
                  <a:gd name="T8" fmla="*/ 573934 w 410"/>
                  <a:gd name="T9" fmla="*/ 291382 h 589"/>
                  <a:gd name="T10" fmla="*/ 585354 w 410"/>
                  <a:gd name="T11" fmla="*/ 280437 h 589"/>
                  <a:gd name="T12" fmla="*/ 0 w 410"/>
                  <a:gd name="T13" fmla="*/ 280437 h 589"/>
                  <a:gd name="T14" fmla="*/ 57108 w 410"/>
                  <a:gd name="T15" fmla="*/ 805745 h 589"/>
                  <a:gd name="T16" fmla="*/ 585354 w 410"/>
                  <a:gd name="T17" fmla="*/ 751025 h 589"/>
                  <a:gd name="T18" fmla="*/ 573934 w 410"/>
                  <a:gd name="T19" fmla="*/ 313269 h 589"/>
                  <a:gd name="T20" fmla="*/ 449724 w 410"/>
                  <a:gd name="T21" fmla="*/ 198358 h 589"/>
                  <a:gd name="T22" fmla="*/ 452579 w 410"/>
                  <a:gd name="T23" fmla="*/ 119015 h 589"/>
                  <a:gd name="T24" fmla="*/ 441158 w 410"/>
                  <a:gd name="T25" fmla="*/ 108072 h 589"/>
                  <a:gd name="T26" fmla="*/ 355497 w 410"/>
                  <a:gd name="T27" fmla="*/ 119015 h 589"/>
                  <a:gd name="T28" fmla="*/ 414032 w 410"/>
                  <a:gd name="T29" fmla="*/ 129958 h 589"/>
                  <a:gd name="T30" fmla="*/ 171324 w 410"/>
                  <a:gd name="T31" fmla="*/ 129958 h 589"/>
                  <a:gd name="T32" fmla="*/ 229859 w 410"/>
                  <a:gd name="T33" fmla="*/ 119015 h 589"/>
                  <a:gd name="T34" fmla="*/ 144197 w 410"/>
                  <a:gd name="T35" fmla="*/ 108072 h 589"/>
                  <a:gd name="T36" fmla="*/ 132776 w 410"/>
                  <a:gd name="T37" fmla="*/ 119015 h 589"/>
                  <a:gd name="T38" fmla="*/ 144197 w 410"/>
                  <a:gd name="T39" fmla="*/ 201094 h 589"/>
                  <a:gd name="T40" fmla="*/ 155619 w 410"/>
                  <a:gd name="T41" fmla="*/ 146375 h 589"/>
                  <a:gd name="T42" fmla="*/ 155619 w 410"/>
                  <a:gd name="T43" fmla="*/ 377564 h 589"/>
                  <a:gd name="T44" fmla="*/ 144197 w 410"/>
                  <a:gd name="T45" fmla="*/ 321478 h 589"/>
                  <a:gd name="T46" fmla="*/ 132776 w 410"/>
                  <a:gd name="T47" fmla="*/ 403557 h 589"/>
                  <a:gd name="T48" fmla="*/ 144197 w 410"/>
                  <a:gd name="T49" fmla="*/ 414501 h 589"/>
                  <a:gd name="T50" fmla="*/ 229859 w 410"/>
                  <a:gd name="T51" fmla="*/ 403557 h 589"/>
                  <a:gd name="T52" fmla="*/ 171324 w 410"/>
                  <a:gd name="T53" fmla="*/ 392612 h 589"/>
                  <a:gd name="T54" fmla="*/ 414032 w 410"/>
                  <a:gd name="T55" fmla="*/ 392612 h 589"/>
                  <a:gd name="T56" fmla="*/ 355497 w 410"/>
                  <a:gd name="T57" fmla="*/ 403557 h 589"/>
                  <a:gd name="T58" fmla="*/ 441158 w 410"/>
                  <a:gd name="T59" fmla="*/ 414501 h 589"/>
                  <a:gd name="T60" fmla="*/ 452579 w 410"/>
                  <a:gd name="T61" fmla="*/ 403557 h 589"/>
                  <a:gd name="T62" fmla="*/ 441158 w 410"/>
                  <a:gd name="T63" fmla="*/ 321478 h 589"/>
                  <a:gd name="T64" fmla="*/ 429735 w 410"/>
                  <a:gd name="T65" fmla="*/ 377564 h 589"/>
                  <a:gd name="T66" fmla="*/ 429735 w 410"/>
                  <a:gd name="T67" fmla="*/ 146375 h 589"/>
                  <a:gd name="T68" fmla="*/ 441158 w 410"/>
                  <a:gd name="T69" fmla="*/ 201094 h 5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0"/>
                  <a:gd name="T106" fmla="*/ 0 h 589"/>
                  <a:gd name="T107" fmla="*/ 410 w 410"/>
                  <a:gd name="T108" fmla="*/ 589 h 5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0" h="589">
                    <a:moveTo>
                      <a:pt x="402" y="229"/>
                    </a:moveTo>
                    <a:cubicBezTo>
                      <a:pt x="397" y="229"/>
                      <a:pt x="394" y="233"/>
                      <a:pt x="394" y="237"/>
                    </a:cubicBezTo>
                    <a:cubicBezTo>
                      <a:pt x="394" y="549"/>
                      <a:pt x="394" y="549"/>
                      <a:pt x="394" y="549"/>
                    </a:cubicBezTo>
                    <a:cubicBezTo>
                      <a:pt x="394" y="563"/>
                      <a:pt x="383" y="573"/>
                      <a:pt x="370" y="573"/>
                    </a:cubicBezTo>
                    <a:cubicBezTo>
                      <a:pt x="40" y="573"/>
                      <a:pt x="40" y="573"/>
                      <a:pt x="40" y="573"/>
                    </a:cubicBezTo>
                    <a:cubicBezTo>
                      <a:pt x="27" y="573"/>
                      <a:pt x="17" y="563"/>
                      <a:pt x="16" y="549"/>
                    </a:cubicBezTo>
                    <a:cubicBezTo>
                      <a:pt x="16" y="205"/>
                      <a:pt x="16" y="205"/>
                      <a:pt x="16" y="205"/>
                    </a:cubicBezTo>
                    <a:cubicBezTo>
                      <a:pt x="17" y="101"/>
                      <a:pt x="101" y="16"/>
                      <a:pt x="205" y="16"/>
                    </a:cubicBezTo>
                    <a:cubicBezTo>
                      <a:pt x="309" y="16"/>
                      <a:pt x="394" y="101"/>
                      <a:pt x="394" y="205"/>
                    </a:cubicBezTo>
                    <a:cubicBezTo>
                      <a:pt x="394" y="209"/>
                      <a:pt x="397" y="213"/>
                      <a:pt x="402" y="213"/>
                    </a:cubicBezTo>
                    <a:cubicBezTo>
                      <a:pt x="406" y="213"/>
                      <a:pt x="410" y="209"/>
                      <a:pt x="410" y="205"/>
                    </a:cubicBezTo>
                    <a:cubicBezTo>
                      <a:pt x="410" y="205"/>
                      <a:pt x="410" y="205"/>
                      <a:pt x="410" y="205"/>
                    </a:cubicBezTo>
                    <a:cubicBezTo>
                      <a:pt x="410" y="92"/>
                      <a:pt x="318" y="0"/>
                      <a:pt x="205" y="0"/>
                    </a:cubicBezTo>
                    <a:cubicBezTo>
                      <a:pt x="92" y="0"/>
                      <a:pt x="0" y="92"/>
                      <a:pt x="0" y="205"/>
                    </a:cubicBezTo>
                    <a:cubicBezTo>
                      <a:pt x="0" y="549"/>
                      <a:pt x="0" y="549"/>
                      <a:pt x="0" y="549"/>
                    </a:cubicBezTo>
                    <a:cubicBezTo>
                      <a:pt x="0" y="571"/>
                      <a:pt x="18" y="589"/>
                      <a:pt x="40" y="589"/>
                    </a:cubicBezTo>
                    <a:cubicBezTo>
                      <a:pt x="370" y="589"/>
                      <a:pt x="370" y="589"/>
                      <a:pt x="370" y="589"/>
                    </a:cubicBezTo>
                    <a:cubicBezTo>
                      <a:pt x="392" y="589"/>
                      <a:pt x="410" y="571"/>
                      <a:pt x="410" y="549"/>
                    </a:cubicBezTo>
                    <a:cubicBezTo>
                      <a:pt x="410" y="237"/>
                      <a:pt x="410" y="237"/>
                      <a:pt x="410" y="237"/>
                    </a:cubicBezTo>
                    <a:cubicBezTo>
                      <a:pt x="410" y="233"/>
                      <a:pt x="406" y="229"/>
                      <a:pt x="402" y="229"/>
                    </a:cubicBezTo>
                    <a:moveTo>
                      <a:pt x="309" y="147"/>
                    </a:moveTo>
                    <a:cubicBezTo>
                      <a:pt x="311" y="147"/>
                      <a:pt x="313" y="146"/>
                      <a:pt x="315" y="145"/>
                    </a:cubicBezTo>
                    <a:cubicBezTo>
                      <a:pt x="316" y="143"/>
                      <a:pt x="317" y="141"/>
                      <a:pt x="317" y="139"/>
                    </a:cubicBezTo>
                    <a:cubicBezTo>
                      <a:pt x="317" y="87"/>
                      <a:pt x="317" y="87"/>
                      <a:pt x="317" y="87"/>
                    </a:cubicBezTo>
                    <a:cubicBezTo>
                      <a:pt x="317" y="85"/>
                      <a:pt x="316" y="83"/>
                      <a:pt x="315" y="82"/>
                    </a:cubicBezTo>
                    <a:cubicBezTo>
                      <a:pt x="313" y="80"/>
                      <a:pt x="311" y="79"/>
                      <a:pt x="309" y="79"/>
                    </a:cubicBezTo>
                    <a:cubicBezTo>
                      <a:pt x="257" y="79"/>
                      <a:pt x="257" y="79"/>
                      <a:pt x="257" y="79"/>
                    </a:cubicBezTo>
                    <a:cubicBezTo>
                      <a:pt x="253" y="79"/>
                      <a:pt x="249" y="83"/>
                      <a:pt x="249" y="87"/>
                    </a:cubicBezTo>
                    <a:cubicBezTo>
                      <a:pt x="249" y="92"/>
                      <a:pt x="253" y="95"/>
                      <a:pt x="257" y="95"/>
                    </a:cubicBezTo>
                    <a:cubicBezTo>
                      <a:pt x="290" y="95"/>
                      <a:pt x="290" y="95"/>
                      <a:pt x="290" y="95"/>
                    </a:cubicBezTo>
                    <a:cubicBezTo>
                      <a:pt x="205" y="180"/>
                      <a:pt x="205" y="180"/>
                      <a:pt x="205" y="180"/>
                    </a:cubicBezTo>
                    <a:cubicBezTo>
                      <a:pt x="120" y="95"/>
                      <a:pt x="120" y="95"/>
                      <a:pt x="120" y="95"/>
                    </a:cubicBezTo>
                    <a:cubicBezTo>
                      <a:pt x="153" y="95"/>
                      <a:pt x="153" y="95"/>
                      <a:pt x="153" y="95"/>
                    </a:cubicBezTo>
                    <a:cubicBezTo>
                      <a:pt x="158" y="95"/>
                      <a:pt x="161" y="92"/>
                      <a:pt x="161" y="87"/>
                    </a:cubicBezTo>
                    <a:cubicBezTo>
                      <a:pt x="161" y="83"/>
                      <a:pt x="158" y="79"/>
                      <a:pt x="153" y="79"/>
                    </a:cubicBezTo>
                    <a:cubicBezTo>
                      <a:pt x="101" y="79"/>
                      <a:pt x="101" y="79"/>
                      <a:pt x="101" y="79"/>
                    </a:cubicBezTo>
                    <a:cubicBezTo>
                      <a:pt x="99" y="79"/>
                      <a:pt x="97" y="80"/>
                      <a:pt x="96" y="82"/>
                    </a:cubicBezTo>
                    <a:cubicBezTo>
                      <a:pt x="94" y="83"/>
                      <a:pt x="93" y="85"/>
                      <a:pt x="93" y="87"/>
                    </a:cubicBezTo>
                    <a:cubicBezTo>
                      <a:pt x="93" y="139"/>
                      <a:pt x="93" y="139"/>
                      <a:pt x="93" y="139"/>
                    </a:cubicBezTo>
                    <a:cubicBezTo>
                      <a:pt x="93" y="144"/>
                      <a:pt x="97" y="147"/>
                      <a:pt x="101" y="147"/>
                    </a:cubicBezTo>
                    <a:cubicBezTo>
                      <a:pt x="106" y="147"/>
                      <a:pt x="109" y="144"/>
                      <a:pt x="109" y="139"/>
                    </a:cubicBezTo>
                    <a:cubicBezTo>
                      <a:pt x="109" y="107"/>
                      <a:pt x="109" y="107"/>
                      <a:pt x="109" y="107"/>
                    </a:cubicBezTo>
                    <a:cubicBezTo>
                      <a:pt x="194" y="191"/>
                      <a:pt x="194" y="191"/>
                      <a:pt x="194" y="191"/>
                    </a:cubicBezTo>
                    <a:cubicBezTo>
                      <a:pt x="109" y="276"/>
                      <a:pt x="109" y="276"/>
                      <a:pt x="109" y="276"/>
                    </a:cubicBezTo>
                    <a:cubicBezTo>
                      <a:pt x="109" y="243"/>
                      <a:pt x="109" y="243"/>
                      <a:pt x="109" y="243"/>
                    </a:cubicBezTo>
                    <a:cubicBezTo>
                      <a:pt x="109" y="239"/>
                      <a:pt x="106" y="235"/>
                      <a:pt x="101" y="235"/>
                    </a:cubicBezTo>
                    <a:cubicBezTo>
                      <a:pt x="97" y="235"/>
                      <a:pt x="93" y="239"/>
                      <a:pt x="93" y="243"/>
                    </a:cubicBezTo>
                    <a:cubicBezTo>
                      <a:pt x="93" y="295"/>
                      <a:pt x="93" y="295"/>
                      <a:pt x="93" y="295"/>
                    </a:cubicBezTo>
                    <a:cubicBezTo>
                      <a:pt x="93" y="297"/>
                      <a:pt x="94" y="299"/>
                      <a:pt x="96" y="301"/>
                    </a:cubicBezTo>
                    <a:cubicBezTo>
                      <a:pt x="97" y="302"/>
                      <a:pt x="99" y="303"/>
                      <a:pt x="101" y="303"/>
                    </a:cubicBezTo>
                    <a:cubicBezTo>
                      <a:pt x="153" y="303"/>
                      <a:pt x="153" y="303"/>
                      <a:pt x="153" y="303"/>
                    </a:cubicBezTo>
                    <a:cubicBezTo>
                      <a:pt x="158" y="303"/>
                      <a:pt x="161" y="300"/>
                      <a:pt x="161" y="295"/>
                    </a:cubicBezTo>
                    <a:cubicBezTo>
                      <a:pt x="161" y="291"/>
                      <a:pt x="158" y="287"/>
                      <a:pt x="153" y="287"/>
                    </a:cubicBezTo>
                    <a:cubicBezTo>
                      <a:pt x="120" y="287"/>
                      <a:pt x="120" y="287"/>
                      <a:pt x="120" y="287"/>
                    </a:cubicBezTo>
                    <a:cubicBezTo>
                      <a:pt x="205" y="202"/>
                      <a:pt x="205" y="202"/>
                      <a:pt x="205" y="202"/>
                    </a:cubicBezTo>
                    <a:cubicBezTo>
                      <a:pt x="290" y="287"/>
                      <a:pt x="290" y="287"/>
                      <a:pt x="290" y="287"/>
                    </a:cubicBezTo>
                    <a:cubicBezTo>
                      <a:pt x="257" y="287"/>
                      <a:pt x="257" y="287"/>
                      <a:pt x="257" y="287"/>
                    </a:cubicBezTo>
                    <a:cubicBezTo>
                      <a:pt x="253" y="287"/>
                      <a:pt x="249" y="291"/>
                      <a:pt x="249" y="295"/>
                    </a:cubicBezTo>
                    <a:cubicBezTo>
                      <a:pt x="249" y="300"/>
                      <a:pt x="253" y="303"/>
                      <a:pt x="257" y="303"/>
                    </a:cubicBezTo>
                    <a:cubicBezTo>
                      <a:pt x="309" y="303"/>
                      <a:pt x="309" y="303"/>
                      <a:pt x="309" y="303"/>
                    </a:cubicBezTo>
                    <a:cubicBezTo>
                      <a:pt x="311" y="303"/>
                      <a:pt x="313" y="302"/>
                      <a:pt x="315" y="301"/>
                    </a:cubicBezTo>
                    <a:cubicBezTo>
                      <a:pt x="316" y="299"/>
                      <a:pt x="317" y="297"/>
                      <a:pt x="317" y="295"/>
                    </a:cubicBezTo>
                    <a:cubicBezTo>
                      <a:pt x="317" y="243"/>
                      <a:pt x="317" y="243"/>
                      <a:pt x="317" y="243"/>
                    </a:cubicBezTo>
                    <a:cubicBezTo>
                      <a:pt x="317" y="239"/>
                      <a:pt x="313" y="235"/>
                      <a:pt x="309" y="235"/>
                    </a:cubicBezTo>
                    <a:cubicBezTo>
                      <a:pt x="305" y="235"/>
                      <a:pt x="301" y="239"/>
                      <a:pt x="301" y="243"/>
                    </a:cubicBezTo>
                    <a:cubicBezTo>
                      <a:pt x="301" y="276"/>
                      <a:pt x="301" y="276"/>
                      <a:pt x="301" y="276"/>
                    </a:cubicBezTo>
                    <a:cubicBezTo>
                      <a:pt x="216" y="191"/>
                      <a:pt x="216" y="191"/>
                      <a:pt x="216" y="191"/>
                    </a:cubicBezTo>
                    <a:cubicBezTo>
                      <a:pt x="301" y="107"/>
                      <a:pt x="301" y="107"/>
                      <a:pt x="301" y="107"/>
                    </a:cubicBezTo>
                    <a:cubicBezTo>
                      <a:pt x="301" y="139"/>
                      <a:pt x="301" y="139"/>
                      <a:pt x="301" y="139"/>
                    </a:cubicBezTo>
                    <a:cubicBezTo>
                      <a:pt x="301" y="144"/>
                      <a:pt x="305" y="147"/>
                      <a:pt x="309" y="147"/>
                    </a:cubicBezTo>
                  </a:path>
                </a:pathLst>
              </a:custGeom>
              <a:solidFill>
                <a:srgbClr val="F08A00"/>
              </a:solidFill>
              <a:ln>
                <a:noFill/>
              </a:ln>
              <a:extLst/>
            </p:spPr>
            <p:txBody>
              <a:bodyPr tIns="1080000" anchor="ctr"/>
              <a:lstStyle/>
              <a:p>
                <a:endParaRPr lang="en-US"/>
              </a:p>
            </p:txBody>
          </p:sp>
        </p:grpSp>
        <p:grpSp>
          <p:nvGrpSpPr>
            <p:cNvPr id="180" name="Group 179">
              <a:extLst>
                <a:ext uri="{FF2B5EF4-FFF2-40B4-BE49-F238E27FC236}">
                  <a16:creationId xmlns="" xmlns:a16="http://schemas.microsoft.com/office/drawing/2014/main" id="{8177AB24-44EB-47E5-9B3A-0CC0B8CCA44B}"/>
                </a:ext>
              </a:extLst>
            </p:cNvPr>
            <p:cNvGrpSpPr/>
            <p:nvPr/>
          </p:nvGrpSpPr>
          <p:grpSpPr>
            <a:xfrm>
              <a:off x="1897020" y="3809608"/>
              <a:ext cx="291214" cy="421342"/>
              <a:chOff x="5970945" y="4527661"/>
              <a:chExt cx="382149" cy="588972"/>
            </a:xfrm>
          </p:grpSpPr>
          <p:sp>
            <p:nvSpPr>
              <p:cNvPr id="189" name="AutoShape 76">
                <a:extLst>
                  <a:ext uri="{FF2B5EF4-FFF2-40B4-BE49-F238E27FC236}">
                    <a16:creationId xmlns="" xmlns:a16="http://schemas.microsoft.com/office/drawing/2014/main" id="{FEFCDD0A-3153-4406-B755-6122AFE929C6}"/>
                  </a:ext>
                </a:extLst>
              </p:cNvPr>
              <p:cNvSpPr>
                <a:spLocks noChangeAspect="1" noChangeArrowheads="1"/>
              </p:cNvSpPr>
              <p:nvPr/>
            </p:nvSpPr>
            <p:spPr bwMode="auto">
              <a:xfrm>
                <a:off x="5978314" y="4695291"/>
                <a:ext cx="368463" cy="414546"/>
              </a:xfrm>
              <a:prstGeom prst="roundRect">
                <a:avLst>
                  <a:gd name="adj" fmla="val 9356"/>
                </a:avLst>
              </a:prstGeom>
              <a:solidFill>
                <a:schemeClr val="bg1"/>
              </a:solidFill>
              <a:ln w="12700" algn="ctr">
                <a:solidFill>
                  <a:schemeClr val="bg1"/>
                </a:solidFill>
                <a:round/>
                <a:headEnd/>
                <a:tailEnd/>
              </a:ln>
            </p:spPr>
            <p:txBody>
              <a:bodyPr wrap="none" lIns="0" r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sv-SE" altLang="en-US"/>
              </a:p>
            </p:txBody>
          </p:sp>
          <p:sp>
            <p:nvSpPr>
              <p:cNvPr id="190" name="Oval 77">
                <a:extLst>
                  <a:ext uri="{FF2B5EF4-FFF2-40B4-BE49-F238E27FC236}">
                    <a16:creationId xmlns="" xmlns:a16="http://schemas.microsoft.com/office/drawing/2014/main" id="{FFC3CB65-4BA6-4DAC-83DC-8FE856CA9666}"/>
                  </a:ext>
                </a:extLst>
              </p:cNvPr>
              <p:cNvSpPr>
                <a:spLocks noChangeAspect="1" noChangeArrowheads="1"/>
              </p:cNvSpPr>
              <p:nvPr/>
            </p:nvSpPr>
            <p:spPr bwMode="auto">
              <a:xfrm>
                <a:off x="5976209" y="4535589"/>
                <a:ext cx="370569" cy="402087"/>
              </a:xfrm>
              <a:prstGeom prst="ellipse">
                <a:avLst/>
              </a:prstGeom>
              <a:solidFill>
                <a:schemeClr val="bg1"/>
              </a:solidFill>
              <a:ln w="12700" algn="ctr">
                <a:solidFill>
                  <a:schemeClr val="bg1"/>
                </a:solidFill>
                <a:round/>
                <a:headEnd/>
                <a:tailEnd/>
              </a:ln>
            </p:spPr>
            <p:txBody>
              <a:bodyPr wrap="none" lIns="0" r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sv-SE" altLang="en-US"/>
              </a:p>
            </p:txBody>
          </p:sp>
          <p:sp>
            <p:nvSpPr>
              <p:cNvPr id="191" name="Text Box 78">
                <a:extLst>
                  <a:ext uri="{FF2B5EF4-FFF2-40B4-BE49-F238E27FC236}">
                    <a16:creationId xmlns="" xmlns:a16="http://schemas.microsoft.com/office/drawing/2014/main" id="{53E6E13A-4711-4B1F-8CD8-BF3A38AB76E9}"/>
                  </a:ext>
                </a:extLst>
              </p:cNvPr>
              <p:cNvSpPr txBox="1">
                <a:spLocks noChangeAspect="1" noChangeArrowheads="1"/>
              </p:cNvSpPr>
              <p:nvPr/>
            </p:nvSpPr>
            <p:spPr bwMode="auto">
              <a:xfrm>
                <a:off x="5988842" y="4848198"/>
                <a:ext cx="344250" cy="25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lnSpc>
                    <a:spcPct val="80000"/>
                  </a:lnSpc>
                </a:pPr>
                <a:r>
                  <a:rPr lang="en-US" altLang="en-US" sz="700" dirty="0">
                    <a:solidFill>
                      <a:srgbClr val="F08A00"/>
                    </a:solidFill>
                    <a:ea typeface="MS PGothic" panose="020B0600070205080204" pitchFamily="34" charset="-128"/>
                    <a:cs typeface="MS PGothic" panose="020B0600070205080204" pitchFamily="34" charset="-128"/>
                  </a:rPr>
                  <a:t>SDN</a:t>
                </a:r>
              </a:p>
            </p:txBody>
          </p:sp>
          <p:sp>
            <p:nvSpPr>
              <p:cNvPr id="192" name="Rectangle 79">
                <a:extLst>
                  <a:ext uri="{FF2B5EF4-FFF2-40B4-BE49-F238E27FC236}">
                    <a16:creationId xmlns="" xmlns:a16="http://schemas.microsoft.com/office/drawing/2014/main" id="{0AAA8952-A263-41D1-A7F7-1760C1F9683D}"/>
                  </a:ext>
                </a:extLst>
              </p:cNvPr>
              <p:cNvSpPr>
                <a:spLocks noChangeAspect="1" noChangeArrowheads="1"/>
              </p:cNvSpPr>
              <p:nvPr/>
            </p:nvSpPr>
            <p:spPr bwMode="auto">
              <a:xfrm>
                <a:off x="5970945" y="4527661"/>
                <a:ext cx="382149" cy="58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72000" rIns="7200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sv-SE" altLang="en-US"/>
              </a:p>
            </p:txBody>
          </p:sp>
          <p:sp>
            <p:nvSpPr>
              <p:cNvPr id="193" name="Freeform 11">
                <a:extLst>
                  <a:ext uri="{FF2B5EF4-FFF2-40B4-BE49-F238E27FC236}">
                    <a16:creationId xmlns="" xmlns:a16="http://schemas.microsoft.com/office/drawing/2014/main" id="{02F4734C-A94D-4185-BF83-3364A349280E}"/>
                  </a:ext>
                </a:extLst>
              </p:cNvPr>
              <p:cNvSpPr>
                <a:spLocks noChangeAspect="1" noEditPoints="1"/>
              </p:cNvSpPr>
              <p:nvPr/>
            </p:nvSpPr>
            <p:spPr bwMode="auto">
              <a:xfrm>
                <a:off x="5970945" y="4527661"/>
                <a:ext cx="382149" cy="588972"/>
              </a:xfrm>
              <a:custGeom>
                <a:avLst/>
                <a:gdLst>
                  <a:gd name="T0" fmla="*/ 562511 w 410"/>
                  <a:gd name="T1" fmla="*/ 324212 h 589"/>
                  <a:gd name="T2" fmla="*/ 528247 w 410"/>
                  <a:gd name="T3" fmla="*/ 783857 h 589"/>
                  <a:gd name="T4" fmla="*/ 22842 w 410"/>
                  <a:gd name="T5" fmla="*/ 751025 h 589"/>
                  <a:gd name="T6" fmla="*/ 292678 w 410"/>
                  <a:gd name="T7" fmla="*/ 21887 h 589"/>
                  <a:gd name="T8" fmla="*/ 573934 w 410"/>
                  <a:gd name="T9" fmla="*/ 291382 h 589"/>
                  <a:gd name="T10" fmla="*/ 585354 w 410"/>
                  <a:gd name="T11" fmla="*/ 280437 h 589"/>
                  <a:gd name="T12" fmla="*/ 0 w 410"/>
                  <a:gd name="T13" fmla="*/ 280437 h 589"/>
                  <a:gd name="T14" fmla="*/ 57108 w 410"/>
                  <a:gd name="T15" fmla="*/ 805745 h 589"/>
                  <a:gd name="T16" fmla="*/ 585354 w 410"/>
                  <a:gd name="T17" fmla="*/ 751025 h 589"/>
                  <a:gd name="T18" fmla="*/ 573934 w 410"/>
                  <a:gd name="T19" fmla="*/ 313269 h 589"/>
                  <a:gd name="T20" fmla="*/ 449724 w 410"/>
                  <a:gd name="T21" fmla="*/ 198358 h 589"/>
                  <a:gd name="T22" fmla="*/ 452579 w 410"/>
                  <a:gd name="T23" fmla="*/ 119015 h 589"/>
                  <a:gd name="T24" fmla="*/ 441158 w 410"/>
                  <a:gd name="T25" fmla="*/ 108072 h 589"/>
                  <a:gd name="T26" fmla="*/ 355497 w 410"/>
                  <a:gd name="T27" fmla="*/ 119015 h 589"/>
                  <a:gd name="T28" fmla="*/ 414032 w 410"/>
                  <a:gd name="T29" fmla="*/ 129958 h 589"/>
                  <a:gd name="T30" fmla="*/ 171324 w 410"/>
                  <a:gd name="T31" fmla="*/ 129958 h 589"/>
                  <a:gd name="T32" fmla="*/ 229859 w 410"/>
                  <a:gd name="T33" fmla="*/ 119015 h 589"/>
                  <a:gd name="T34" fmla="*/ 144197 w 410"/>
                  <a:gd name="T35" fmla="*/ 108072 h 589"/>
                  <a:gd name="T36" fmla="*/ 132776 w 410"/>
                  <a:gd name="T37" fmla="*/ 119015 h 589"/>
                  <a:gd name="T38" fmla="*/ 144197 w 410"/>
                  <a:gd name="T39" fmla="*/ 201094 h 589"/>
                  <a:gd name="T40" fmla="*/ 155619 w 410"/>
                  <a:gd name="T41" fmla="*/ 146375 h 589"/>
                  <a:gd name="T42" fmla="*/ 155619 w 410"/>
                  <a:gd name="T43" fmla="*/ 377564 h 589"/>
                  <a:gd name="T44" fmla="*/ 144197 w 410"/>
                  <a:gd name="T45" fmla="*/ 321478 h 589"/>
                  <a:gd name="T46" fmla="*/ 132776 w 410"/>
                  <a:gd name="T47" fmla="*/ 403557 h 589"/>
                  <a:gd name="T48" fmla="*/ 144197 w 410"/>
                  <a:gd name="T49" fmla="*/ 414501 h 589"/>
                  <a:gd name="T50" fmla="*/ 229859 w 410"/>
                  <a:gd name="T51" fmla="*/ 403557 h 589"/>
                  <a:gd name="T52" fmla="*/ 171324 w 410"/>
                  <a:gd name="T53" fmla="*/ 392612 h 589"/>
                  <a:gd name="T54" fmla="*/ 414032 w 410"/>
                  <a:gd name="T55" fmla="*/ 392612 h 589"/>
                  <a:gd name="T56" fmla="*/ 355497 w 410"/>
                  <a:gd name="T57" fmla="*/ 403557 h 589"/>
                  <a:gd name="T58" fmla="*/ 441158 w 410"/>
                  <a:gd name="T59" fmla="*/ 414501 h 589"/>
                  <a:gd name="T60" fmla="*/ 452579 w 410"/>
                  <a:gd name="T61" fmla="*/ 403557 h 589"/>
                  <a:gd name="T62" fmla="*/ 441158 w 410"/>
                  <a:gd name="T63" fmla="*/ 321478 h 589"/>
                  <a:gd name="T64" fmla="*/ 429735 w 410"/>
                  <a:gd name="T65" fmla="*/ 377564 h 589"/>
                  <a:gd name="T66" fmla="*/ 429735 w 410"/>
                  <a:gd name="T67" fmla="*/ 146375 h 589"/>
                  <a:gd name="T68" fmla="*/ 441158 w 410"/>
                  <a:gd name="T69" fmla="*/ 201094 h 5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0"/>
                  <a:gd name="T106" fmla="*/ 0 h 589"/>
                  <a:gd name="T107" fmla="*/ 410 w 410"/>
                  <a:gd name="T108" fmla="*/ 589 h 5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0" h="589">
                    <a:moveTo>
                      <a:pt x="402" y="229"/>
                    </a:moveTo>
                    <a:cubicBezTo>
                      <a:pt x="397" y="229"/>
                      <a:pt x="394" y="233"/>
                      <a:pt x="394" y="237"/>
                    </a:cubicBezTo>
                    <a:cubicBezTo>
                      <a:pt x="394" y="549"/>
                      <a:pt x="394" y="549"/>
                      <a:pt x="394" y="549"/>
                    </a:cubicBezTo>
                    <a:cubicBezTo>
                      <a:pt x="394" y="563"/>
                      <a:pt x="383" y="573"/>
                      <a:pt x="370" y="573"/>
                    </a:cubicBezTo>
                    <a:cubicBezTo>
                      <a:pt x="40" y="573"/>
                      <a:pt x="40" y="573"/>
                      <a:pt x="40" y="573"/>
                    </a:cubicBezTo>
                    <a:cubicBezTo>
                      <a:pt x="27" y="573"/>
                      <a:pt x="17" y="563"/>
                      <a:pt x="16" y="549"/>
                    </a:cubicBezTo>
                    <a:cubicBezTo>
                      <a:pt x="16" y="205"/>
                      <a:pt x="16" y="205"/>
                      <a:pt x="16" y="205"/>
                    </a:cubicBezTo>
                    <a:cubicBezTo>
                      <a:pt x="17" y="101"/>
                      <a:pt x="101" y="16"/>
                      <a:pt x="205" y="16"/>
                    </a:cubicBezTo>
                    <a:cubicBezTo>
                      <a:pt x="309" y="16"/>
                      <a:pt x="394" y="101"/>
                      <a:pt x="394" y="205"/>
                    </a:cubicBezTo>
                    <a:cubicBezTo>
                      <a:pt x="394" y="209"/>
                      <a:pt x="397" y="213"/>
                      <a:pt x="402" y="213"/>
                    </a:cubicBezTo>
                    <a:cubicBezTo>
                      <a:pt x="406" y="213"/>
                      <a:pt x="410" y="209"/>
                      <a:pt x="410" y="205"/>
                    </a:cubicBezTo>
                    <a:cubicBezTo>
                      <a:pt x="410" y="205"/>
                      <a:pt x="410" y="205"/>
                      <a:pt x="410" y="205"/>
                    </a:cubicBezTo>
                    <a:cubicBezTo>
                      <a:pt x="410" y="92"/>
                      <a:pt x="318" y="0"/>
                      <a:pt x="205" y="0"/>
                    </a:cubicBezTo>
                    <a:cubicBezTo>
                      <a:pt x="92" y="0"/>
                      <a:pt x="0" y="92"/>
                      <a:pt x="0" y="205"/>
                    </a:cubicBezTo>
                    <a:cubicBezTo>
                      <a:pt x="0" y="549"/>
                      <a:pt x="0" y="549"/>
                      <a:pt x="0" y="549"/>
                    </a:cubicBezTo>
                    <a:cubicBezTo>
                      <a:pt x="0" y="571"/>
                      <a:pt x="18" y="589"/>
                      <a:pt x="40" y="589"/>
                    </a:cubicBezTo>
                    <a:cubicBezTo>
                      <a:pt x="370" y="589"/>
                      <a:pt x="370" y="589"/>
                      <a:pt x="370" y="589"/>
                    </a:cubicBezTo>
                    <a:cubicBezTo>
                      <a:pt x="392" y="589"/>
                      <a:pt x="410" y="571"/>
                      <a:pt x="410" y="549"/>
                    </a:cubicBezTo>
                    <a:cubicBezTo>
                      <a:pt x="410" y="237"/>
                      <a:pt x="410" y="237"/>
                      <a:pt x="410" y="237"/>
                    </a:cubicBezTo>
                    <a:cubicBezTo>
                      <a:pt x="410" y="233"/>
                      <a:pt x="406" y="229"/>
                      <a:pt x="402" y="229"/>
                    </a:cubicBezTo>
                    <a:moveTo>
                      <a:pt x="309" y="147"/>
                    </a:moveTo>
                    <a:cubicBezTo>
                      <a:pt x="311" y="147"/>
                      <a:pt x="313" y="146"/>
                      <a:pt x="315" y="145"/>
                    </a:cubicBezTo>
                    <a:cubicBezTo>
                      <a:pt x="316" y="143"/>
                      <a:pt x="317" y="141"/>
                      <a:pt x="317" y="139"/>
                    </a:cubicBezTo>
                    <a:cubicBezTo>
                      <a:pt x="317" y="87"/>
                      <a:pt x="317" y="87"/>
                      <a:pt x="317" y="87"/>
                    </a:cubicBezTo>
                    <a:cubicBezTo>
                      <a:pt x="317" y="85"/>
                      <a:pt x="316" y="83"/>
                      <a:pt x="315" y="82"/>
                    </a:cubicBezTo>
                    <a:cubicBezTo>
                      <a:pt x="313" y="80"/>
                      <a:pt x="311" y="79"/>
                      <a:pt x="309" y="79"/>
                    </a:cubicBezTo>
                    <a:cubicBezTo>
                      <a:pt x="257" y="79"/>
                      <a:pt x="257" y="79"/>
                      <a:pt x="257" y="79"/>
                    </a:cubicBezTo>
                    <a:cubicBezTo>
                      <a:pt x="253" y="79"/>
                      <a:pt x="249" y="83"/>
                      <a:pt x="249" y="87"/>
                    </a:cubicBezTo>
                    <a:cubicBezTo>
                      <a:pt x="249" y="92"/>
                      <a:pt x="253" y="95"/>
                      <a:pt x="257" y="95"/>
                    </a:cubicBezTo>
                    <a:cubicBezTo>
                      <a:pt x="290" y="95"/>
                      <a:pt x="290" y="95"/>
                      <a:pt x="290" y="95"/>
                    </a:cubicBezTo>
                    <a:cubicBezTo>
                      <a:pt x="205" y="180"/>
                      <a:pt x="205" y="180"/>
                      <a:pt x="205" y="180"/>
                    </a:cubicBezTo>
                    <a:cubicBezTo>
                      <a:pt x="120" y="95"/>
                      <a:pt x="120" y="95"/>
                      <a:pt x="120" y="95"/>
                    </a:cubicBezTo>
                    <a:cubicBezTo>
                      <a:pt x="153" y="95"/>
                      <a:pt x="153" y="95"/>
                      <a:pt x="153" y="95"/>
                    </a:cubicBezTo>
                    <a:cubicBezTo>
                      <a:pt x="158" y="95"/>
                      <a:pt x="161" y="92"/>
                      <a:pt x="161" y="87"/>
                    </a:cubicBezTo>
                    <a:cubicBezTo>
                      <a:pt x="161" y="83"/>
                      <a:pt x="158" y="79"/>
                      <a:pt x="153" y="79"/>
                    </a:cubicBezTo>
                    <a:cubicBezTo>
                      <a:pt x="101" y="79"/>
                      <a:pt x="101" y="79"/>
                      <a:pt x="101" y="79"/>
                    </a:cubicBezTo>
                    <a:cubicBezTo>
                      <a:pt x="99" y="79"/>
                      <a:pt x="97" y="80"/>
                      <a:pt x="96" y="82"/>
                    </a:cubicBezTo>
                    <a:cubicBezTo>
                      <a:pt x="94" y="83"/>
                      <a:pt x="93" y="85"/>
                      <a:pt x="93" y="87"/>
                    </a:cubicBezTo>
                    <a:cubicBezTo>
                      <a:pt x="93" y="139"/>
                      <a:pt x="93" y="139"/>
                      <a:pt x="93" y="139"/>
                    </a:cubicBezTo>
                    <a:cubicBezTo>
                      <a:pt x="93" y="144"/>
                      <a:pt x="97" y="147"/>
                      <a:pt x="101" y="147"/>
                    </a:cubicBezTo>
                    <a:cubicBezTo>
                      <a:pt x="106" y="147"/>
                      <a:pt x="109" y="144"/>
                      <a:pt x="109" y="139"/>
                    </a:cubicBezTo>
                    <a:cubicBezTo>
                      <a:pt x="109" y="107"/>
                      <a:pt x="109" y="107"/>
                      <a:pt x="109" y="107"/>
                    </a:cubicBezTo>
                    <a:cubicBezTo>
                      <a:pt x="194" y="191"/>
                      <a:pt x="194" y="191"/>
                      <a:pt x="194" y="191"/>
                    </a:cubicBezTo>
                    <a:cubicBezTo>
                      <a:pt x="109" y="276"/>
                      <a:pt x="109" y="276"/>
                      <a:pt x="109" y="276"/>
                    </a:cubicBezTo>
                    <a:cubicBezTo>
                      <a:pt x="109" y="243"/>
                      <a:pt x="109" y="243"/>
                      <a:pt x="109" y="243"/>
                    </a:cubicBezTo>
                    <a:cubicBezTo>
                      <a:pt x="109" y="239"/>
                      <a:pt x="106" y="235"/>
                      <a:pt x="101" y="235"/>
                    </a:cubicBezTo>
                    <a:cubicBezTo>
                      <a:pt x="97" y="235"/>
                      <a:pt x="93" y="239"/>
                      <a:pt x="93" y="243"/>
                    </a:cubicBezTo>
                    <a:cubicBezTo>
                      <a:pt x="93" y="295"/>
                      <a:pt x="93" y="295"/>
                      <a:pt x="93" y="295"/>
                    </a:cubicBezTo>
                    <a:cubicBezTo>
                      <a:pt x="93" y="297"/>
                      <a:pt x="94" y="299"/>
                      <a:pt x="96" y="301"/>
                    </a:cubicBezTo>
                    <a:cubicBezTo>
                      <a:pt x="97" y="302"/>
                      <a:pt x="99" y="303"/>
                      <a:pt x="101" y="303"/>
                    </a:cubicBezTo>
                    <a:cubicBezTo>
                      <a:pt x="153" y="303"/>
                      <a:pt x="153" y="303"/>
                      <a:pt x="153" y="303"/>
                    </a:cubicBezTo>
                    <a:cubicBezTo>
                      <a:pt x="158" y="303"/>
                      <a:pt x="161" y="300"/>
                      <a:pt x="161" y="295"/>
                    </a:cubicBezTo>
                    <a:cubicBezTo>
                      <a:pt x="161" y="291"/>
                      <a:pt x="158" y="287"/>
                      <a:pt x="153" y="287"/>
                    </a:cubicBezTo>
                    <a:cubicBezTo>
                      <a:pt x="120" y="287"/>
                      <a:pt x="120" y="287"/>
                      <a:pt x="120" y="287"/>
                    </a:cubicBezTo>
                    <a:cubicBezTo>
                      <a:pt x="205" y="202"/>
                      <a:pt x="205" y="202"/>
                      <a:pt x="205" y="202"/>
                    </a:cubicBezTo>
                    <a:cubicBezTo>
                      <a:pt x="290" y="287"/>
                      <a:pt x="290" y="287"/>
                      <a:pt x="290" y="287"/>
                    </a:cubicBezTo>
                    <a:cubicBezTo>
                      <a:pt x="257" y="287"/>
                      <a:pt x="257" y="287"/>
                      <a:pt x="257" y="287"/>
                    </a:cubicBezTo>
                    <a:cubicBezTo>
                      <a:pt x="253" y="287"/>
                      <a:pt x="249" y="291"/>
                      <a:pt x="249" y="295"/>
                    </a:cubicBezTo>
                    <a:cubicBezTo>
                      <a:pt x="249" y="300"/>
                      <a:pt x="253" y="303"/>
                      <a:pt x="257" y="303"/>
                    </a:cubicBezTo>
                    <a:cubicBezTo>
                      <a:pt x="309" y="303"/>
                      <a:pt x="309" y="303"/>
                      <a:pt x="309" y="303"/>
                    </a:cubicBezTo>
                    <a:cubicBezTo>
                      <a:pt x="311" y="303"/>
                      <a:pt x="313" y="302"/>
                      <a:pt x="315" y="301"/>
                    </a:cubicBezTo>
                    <a:cubicBezTo>
                      <a:pt x="316" y="299"/>
                      <a:pt x="317" y="297"/>
                      <a:pt x="317" y="295"/>
                    </a:cubicBezTo>
                    <a:cubicBezTo>
                      <a:pt x="317" y="243"/>
                      <a:pt x="317" y="243"/>
                      <a:pt x="317" y="243"/>
                    </a:cubicBezTo>
                    <a:cubicBezTo>
                      <a:pt x="317" y="239"/>
                      <a:pt x="313" y="235"/>
                      <a:pt x="309" y="235"/>
                    </a:cubicBezTo>
                    <a:cubicBezTo>
                      <a:pt x="305" y="235"/>
                      <a:pt x="301" y="239"/>
                      <a:pt x="301" y="243"/>
                    </a:cubicBezTo>
                    <a:cubicBezTo>
                      <a:pt x="301" y="276"/>
                      <a:pt x="301" y="276"/>
                      <a:pt x="301" y="276"/>
                    </a:cubicBezTo>
                    <a:cubicBezTo>
                      <a:pt x="216" y="191"/>
                      <a:pt x="216" y="191"/>
                      <a:pt x="216" y="191"/>
                    </a:cubicBezTo>
                    <a:cubicBezTo>
                      <a:pt x="301" y="107"/>
                      <a:pt x="301" y="107"/>
                      <a:pt x="301" y="107"/>
                    </a:cubicBezTo>
                    <a:cubicBezTo>
                      <a:pt x="301" y="139"/>
                      <a:pt x="301" y="139"/>
                      <a:pt x="301" y="139"/>
                    </a:cubicBezTo>
                    <a:cubicBezTo>
                      <a:pt x="301" y="144"/>
                      <a:pt x="305" y="147"/>
                      <a:pt x="309" y="147"/>
                    </a:cubicBezTo>
                  </a:path>
                </a:pathLst>
              </a:custGeom>
              <a:solidFill>
                <a:srgbClr val="F08A00"/>
              </a:solidFill>
              <a:ln>
                <a:noFill/>
              </a:ln>
              <a:extLst/>
            </p:spPr>
            <p:txBody>
              <a:bodyPr tIns="1080000" anchor="ctr"/>
              <a:lstStyle/>
              <a:p>
                <a:endParaRPr lang="en-US"/>
              </a:p>
            </p:txBody>
          </p:sp>
        </p:grpSp>
        <p:sp>
          <p:nvSpPr>
            <p:cNvPr id="181" name="Rectangle: Rounded Corners 180">
              <a:extLst>
                <a:ext uri="{FF2B5EF4-FFF2-40B4-BE49-F238E27FC236}">
                  <a16:creationId xmlns="" xmlns:a16="http://schemas.microsoft.com/office/drawing/2014/main" id="{A4F39720-C6F5-451F-8C3F-B79C44DEA4D2}"/>
                </a:ext>
              </a:extLst>
            </p:cNvPr>
            <p:cNvSpPr/>
            <p:nvPr/>
          </p:nvSpPr>
          <p:spPr bwMode="auto">
            <a:xfrm>
              <a:off x="3417689" y="1178552"/>
              <a:ext cx="2795302" cy="1007453"/>
            </a:xfrm>
            <a:prstGeom prst="roundRect">
              <a:avLst>
                <a:gd name="adj" fmla="val 2047"/>
              </a:avLst>
            </a:prstGeom>
            <a:solidFill>
              <a:schemeClr val="accent2">
                <a:lumMod val="60000"/>
                <a:lumOff val="40000"/>
                <a:alpha val="50196"/>
              </a:schemeClr>
            </a:solidFill>
            <a:ln w="12700" cap="flat" cmpd="sng" algn="ctr">
              <a:solidFill>
                <a:schemeClr val="bg2">
                  <a:lumMod val="60000"/>
                  <a:lumOff val="40000"/>
                </a:schemeClr>
              </a:solidFill>
              <a:prstDash val="solid"/>
              <a:round/>
              <a:headEnd type="none" w="med" len="med"/>
              <a:tailEnd type="none" w="med" len="med"/>
            </a:ln>
            <a:effectLst/>
          </p:spPr>
          <p:txBody>
            <a:bodyPr vert="horz" wrap="squar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GB" sz="1200" b="1" i="0" u="none" strike="noStrike" cap="none" normalizeH="0" baseline="0" dirty="0">
                  <a:ln>
                    <a:noFill/>
                  </a:ln>
                  <a:solidFill>
                    <a:schemeClr val="tx1"/>
                  </a:solidFill>
                  <a:effectLst/>
                </a:rPr>
                <a:t>Internation</a:t>
              </a:r>
              <a:r>
                <a:rPr lang="en-GB" sz="1200" b="1" dirty="0"/>
                <a:t>al</a:t>
              </a:r>
              <a:r>
                <a:rPr kumimoji="0" lang="en-GB" sz="1200" b="1" i="0" u="none" strike="noStrike" cap="none" normalizeH="0" baseline="0" dirty="0">
                  <a:ln>
                    <a:noFill/>
                  </a:ln>
                  <a:solidFill>
                    <a:schemeClr val="tx1"/>
                  </a:solidFill>
                  <a:effectLst/>
                </a:rPr>
                <a:t> provider</a:t>
              </a:r>
            </a:p>
          </p:txBody>
        </p:sp>
        <p:sp>
          <p:nvSpPr>
            <p:cNvPr id="182" name="Rectangle: Rounded Corners 181">
              <a:extLst>
                <a:ext uri="{FF2B5EF4-FFF2-40B4-BE49-F238E27FC236}">
                  <a16:creationId xmlns="" xmlns:a16="http://schemas.microsoft.com/office/drawing/2014/main" id="{89C38AEC-ECFC-48AD-97B3-E3745E68CD71}"/>
                </a:ext>
              </a:extLst>
            </p:cNvPr>
            <p:cNvSpPr/>
            <p:nvPr/>
          </p:nvSpPr>
          <p:spPr bwMode="auto">
            <a:xfrm>
              <a:off x="2339471" y="3727727"/>
              <a:ext cx="965486" cy="304192"/>
            </a:xfrm>
            <a:prstGeom prst="roundRect">
              <a:avLst/>
            </a:prstGeom>
            <a:solidFill>
              <a:schemeClr val="accent6"/>
            </a:solidFill>
            <a:ln w="12700"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a:ln>
                    <a:noFill/>
                  </a:ln>
                  <a:solidFill>
                    <a:schemeClr val="bg1"/>
                  </a:solidFill>
                  <a:effectLst/>
                  <a:latin typeface="Arial" charset="0"/>
                </a:rPr>
                <a:t>Orchestration</a:t>
              </a:r>
              <a:endParaRPr kumimoji="0" lang="en-US" sz="1050" b="1" i="0" u="none" strike="noStrike" cap="none" normalizeH="0" baseline="0" dirty="0">
                <a:ln>
                  <a:noFill/>
                </a:ln>
                <a:solidFill>
                  <a:schemeClr val="bg1"/>
                </a:solidFill>
                <a:effectLst/>
                <a:latin typeface="Arial" charset="0"/>
              </a:endParaRPr>
            </a:p>
          </p:txBody>
        </p:sp>
        <p:sp>
          <p:nvSpPr>
            <p:cNvPr id="183" name="Rectangle: Rounded Corners 182">
              <a:extLst>
                <a:ext uri="{FF2B5EF4-FFF2-40B4-BE49-F238E27FC236}">
                  <a16:creationId xmlns="" xmlns:a16="http://schemas.microsoft.com/office/drawing/2014/main" id="{E53F171E-B6F6-4922-BA27-C1905011162F}"/>
                </a:ext>
              </a:extLst>
            </p:cNvPr>
            <p:cNvSpPr/>
            <p:nvPr/>
          </p:nvSpPr>
          <p:spPr bwMode="auto">
            <a:xfrm>
              <a:off x="5113390" y="3005035"/>
              <a:ext cx="965486" cy="304192"/>
            </a:xfrm>
            <a:prstGeom prst="roundRect">
              <a:avLst/>
            </a:prstGeom>
            <a:solidFill>
              <a:schemeClr val="accent6"/>
            </a:solidFill>
            <a:ln w="12700"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a:ln>
                    <a:noFill/>
                  </a:ln>
                  <a:solidFill>
                    <a:schemeClr val="bg1"/>
                  </a:solidFill>
                  <a:effectLst/>
                  <a:latin typeface="Arial" charset="0"/>
                </a:rPr>
                <a:t>Orchestration</a:t>
              </a:r>
              <a:endParaRPr kumimoji="0" lang="en-US" sz="1050" b="1" i="0" u="none" strike="noStrike" cap="none" normalizeH="0" baseline="0" dirty="0">
                <a:ln>
                  <a:noFill/>
                </a:ln>
                <a:solidFill>
                  <a:schemeClr val="bg1"/>
                </a:solidFill>
                <a:effectLst/>
                <a:latin typeface="Arial" charset="0"/>
              </a:endParaRPr>
            </a:p>
          </p:txBody>
        </p:sp>
        <p:sp>
          <p:nvSpPr>
            <p:cNvPr id="184" name="Rectangle: Rounded Corners 183">
              <a:extLst>
                <a:ext uri="{FF2B5EF4-FFF2-40B4-BE49-F238E27FC236}">
                  <a16:creationId xmlns="" xmlns:a16="http://schemas.microsoft.com/office/drawing/2014/main" id="{29B11689-EAB0-4C0A-BD26-48B597D064CF}"/>
                </a:ext>
              </a:extLst>
            </p:cNvPr>
            <p:cNvSpPr/>
            <p:nvPr/>
          </p:nvSpPr>
          <p:spPr bwMode="auto">
            <a:xfrm>
              <a:off x="5113390" y="1710353"/>
              <a:ext cx="965486" cy="304192"/>
            </a:xfrm>
            <a:prstGeom prst="roundRect">
              <a:avLst/>
            </a:prstGeom>
            <a:solidFill>
              <a:schemeClr val="accent6">
                <a:lumMod val="50000"/>
              </a:schemeClr>
            </a:solidFill>
            <a:ln w="12700"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a:ln>
                    <a:noFill/>
                  </a:ln>
                  <a:solidFill>
                    <a:schemeClr val="bg1"/>
                  </a:solidFill>
                  <a:effectLst/>
                  <a:latin typeface="Arial" charset="0"/>
                </a:rPr>
                <a:t>Orchestration</a:t>
              </a:r>
              <a:endParaRPr kumimoji="0" lang="en-US" sz="1050" b="1" i="0" u="none" strike="noStrike" cap="none" normalizeH="0" baseline="0" dirty="0">
                <a:ln>
                  <a:noFill/>
                </a:ln>
                <a:solidFill>
                  <a:schemeClr val="bg1"/>
                </a:solidFill>
                <a:effectLst/>
                <a:latin typeface="Arial" charset="0"/>
              </a:endParaRPr>
            </a:p>
          </p:txBody>
        </p:sp>
        <p:cxnSp>
          <p:nvCxnSpPr>
            <p:cNvPr id="185" name="Straight Connector 184">
              <a:extLst>
                <a:ext uri="{FF2B5EF4-FFF2-40B4-BE49-F238E27FC236}">
                  <a16:creationId xmlns="" xmlns:a16="http://schemas.microsoft.com/office/drawing/2014/main" id="{A63CE13E-7969-4447-B411-958E49CD31D6}"/>
                </a:ext>
              </a:extLst>
            </p:cNvPr>
            <p:cNvCxnSpPr>
              <a:stCxn id="182" idx="2"/>
              <a:endCxn id="153" idx="0"/>
            </p:cNvCxnSpPr>
            <p:nvPr/>
          </p:nvCxnSpPr>
          <p:spPr bwMode="auto">
            <a:xfrm flipH="1">
              <a:off x="2588763" y="4031919"/>
              <a:ext cx="233451" cy="849763"/>
            </a:xfrm>
            <a:prstGeom prst="line">
              <a:avLst/>
            </a:prstGeom>
            <a:solidFill>
              <a:schemeClr val="accent1"/>
            </a:solidFill>
            <a:ln w="28575" cap="flat" cmpd="sng" algn="ctr">
              <a:solidFill>
                <a:schemeClr val="bg1">
                  <a:lumMod val="50000"/>
                </a:schemeClr>
              </a:solidFill>
              <a:prstDash val="sysDot"/>
              <a:round/>
              <a:headEnd type="none" w="med" len="med"/>
              <a:tailEnd type="none" w="med" len="med"/>
            </a:ln>
            <a:effectLst/>
          </p:spPr>
        </p:cxnSp>
        <p:cxnSp>
          <p:nvCxnSpPr>
            <p:cNvPr id="186" name="Straight Connector 185">
              <a:extLst>
                <a:ext uri="{FF2B5EF4-FFF2-40B4-BE49-F238E27FC236}">
                  <a16:creationId xmlns="" xmlns:a16="http://schemas.microsoft.com/office/drawing/2014/main" id="{E0F886A1-E629-40AD-8193-F8BB33330F8E}"/>
                </a:ext>
              </a:extLst>
            </p:cNvPr>
            <p:cNvCxnSpPr>
              <a:stCxn id="184" idx="2"/>
              <a:endCxn id="182" idx="0"/>
            </p:cNvCxnSpPr>
            <p:nvPr/>
          </p:nvCxnSpPr>
          <p:spPr bwMode="auto">
            <a:xfrm flipH="1">
              <a:off x="2822214" y="2014545"/>
              <a:ext cx="2773919" cy="1713182"/>
            </a:xfrm>
            <a:prstGeom prst="line">
              <a:avLst/>
            </a:prstGeom>
            <a:solidFill>
              <a:schemeClr val="accent1"/>
            </a:solidFill>
            <a:ln w="28575" cap="flat" cmpd="sng" algn="ctr">
              <a:solidFill>
                <a:schemeClr val="bg1">
                  <a:lumMod val="50000"/>
                </a:schemeClr>
              </a:solidFill>
              <a:prstDash val="sysDot"/>
              <a:round/>
              <a:headEnd type="none" w="med" len="med"/>
              <a:tailEnd type="none" w="med" len="med"/>
            </a:ln>
            <a:effectLst/>
          </p:spPr>
        </p:cxnSp>
        <p:cxnSp>
          <p:nvCxnSpPr>
            <p:cNvPr id="187" name="Straight Connector 186">
              <a:extLst>
                <a:ext uri="{FF2B5EF4-FFF2-40B4-BE49-F238E27FC236}">
                  <a16:creationId xmlns="" xmlns:a16="http://schemas.microsoft.com/office/drawing/2014/main" id="{8574C74F-E49F-4CF1-A699-1C9E9119E885}"/>
                </a:ext>
              </a:extLst>
            </p:cNvPr>
            <p:cNvCxnSpPr>
              <a:stCxn id="184" idx="2"/>
              <a:endCxn id="183" idx="0"/>
            </p:cNvCxnSpPr>
            <p:nvPr/>
          </p:nvCxnSpPr>
          <p:spPr bwMode="auto">
            <a:xfrm>
              <a:off x="5596133" y="2014545"/>
              <a:ext cx="0" cy="990490"/>
            </a:xfrm>
            <a:prstGeom prst="line">
              <a:avLst/>
            </a:prstGeom>
            <a:solidFill>
              <a:schemeClr val="accent1"/>
            </a:solidFill>
            <a:ln w="28575" cap="flat" cmpd="sng" algn="ctr">
              <a:solidFill>
                <a:schemeClr val="bg1">
                  <a:lumMod val="50000"/>
                </a:schemeClr>
              </a:solidFill>
              <a:prstDash val="sysDot"/>
              <a:round/>
              <a:headEnd type="none" w="med" len="med"/>
              <a:tailEnd type="none" w="med" len="med"/>
            </a:ln>
            <a:effectLst/>
          </p:spPr>
        </p:cxnSp>
        <p:sp>
          <p:nvSpPr>
            <p:cNvPr id="188" name="TextBox 187">
              <a:extLst>
                <a:ext uri="{FF2B5EF4-FFF2-40B4-BE49-F238E27FC236}">
                  <a16:creationId xmlns="" xmlns:a16="http://schemas.microsoft.com/office/drawing/2014/main" id="{EA2C26D3-72AC-48EF-990C-B30A75565BF8}"/>
                </a:ext>
              </a:extLst>
            </p:cNvPr>
            <p:cNvSpPr txBox="1"/>
            <p:nvPr/>
          </p:nvSpPr>
          <p:spPr>
            <a:xfrm>
              <a:off x="2044337" y="5702656"/>
              <a:ext cx="1007211" cy="400110"/>
            </a:xfrm>
            <a:prstGeom prst="rect">
              <a:avLst/>
            </a:prstGeom>
            <a:noFill/>
          </p:spPr>
          <p:txBody>
            <a:bodyPr wrap="square" rtlCol="0">
              <a:spAutoFit/>
            </a:bodyPr>
            <a:lstStyle/>
            <a:p>
              <a:r>
                <a:rPr lang="en-US" sz="1000" dirty="0"/>
                <a:t>Industry Cloud deployment</a:t>
              </a:r>
            </a:p>
          </p:txBody>
        </p:sp>
      </p:grpSp>
      <p:sp>
        <p:nvSpPr>
          <p:cNvPr id="209" name="TextBox 208">
            <a:extLst>
              <a:ext uri="{FF2B5EF4-FFF2-40B4-BE49-F238E27FC236}">
                <a16:creationId xmlns="" xmlns:a16="http://schemas.microsoft.com/office/drawing/2014/main" id="{E21188A0-BC52-4ED7-A844-550310D9F3A7}"/>
              </a:ext>
            </a:extLst>
          </p:cNvPr>
          <p:cNvSpPr txBox="1"/>
          <p:nvPr/>
        </p:nvSpPr>
        <p:spPr>
          <a:xfrm>
            <a:off x="2335013" y="2896212"/>
            <a:ext cx="1007211" cy="707886"/>
          </a:xfrm>
          <a:prstGeom prst="rect">
            <a:avLst/>
          </a:prstGeom>
          <a:noFill/>
        </p:spPr>
        <p:txBody>
          <a:bodyPr wrap="square" rtlCol="0">
            <a:spAutoFit/>
          </a:bodyPr>
          <a:lstStyle/>
          <a:p>
            <a:r>
              <a:rPr lang="en-US" sz="1000" dirty="0"/>
              <a:t>Network is managed by the Regional Operator</a:t>
            </a:r>
          </a:p>
        </p:txBody>
      </p:sp>
      <p:sp>
        <p:nvSpPr>
          <p:cNvPr id="3" name="Title 2"/>
          <p:cNvSpPr>
            <a:spLocks noGrp="1"/>
          </p:cNvSpPr>
          <p:nvPr>
            <p:ph type="title"/>
          </p:nvPr>
        </p:nvSpPr>
        <p:spPr/>
        <p:txBody>
          <a:bodyPr>
            <a:normAutofit/>
          </a:bodyPr>
          <a:lstStyle/>
          <a:p>
            <a:r>
              <a:rPr lang="en-US" sz="3600" dirty="0" smtClean="0"/>
              <a:t>Case </a:t>
            </a:r>
            <a:r>
              <a:rPr lang="en-US" sz="3600" dirty="0"/>
              <a:t>2: Reliable controller deployment</a:t>
            </a:r>
          </a:p>
        </p:txBody>
      </p:sp>
      <p:sp>
        <p:nvSpPr>
          <p:cNvPr id="125" name="Rectangle: Rounded Corners 165"/>
          <p:cNvSpPr/>
          <p:nvPr/>
        </p:nvSpPr>
        <p:spPr bwMode="auto">
          <a:xfrm>
            <a:off x="7777355" y="1365618"/>
            <a:ext cx="3430564" cy="1268254"/>
          </a:xfrm>
          <a:prstGeom prst="roundRect">
            <a:avLst/>
          </a:prstGeom>
          <a:solidFill>
            <a:srgbClr val="EBF2D9"/>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defTabSz="914377"/>
            <a:r>
              <a:rPr lang="en-US" sz="1051" dirty="0">
                <a:solidFill>
                  <a:srgbClr val="000000"/>
                </a:solidFill>
              </a:rPr>
              <a:t>Service</a:t>
            </a:r>
            <a:br>
              <a:rPr lang="en-US" sz="1051" dirty="0">
                <a:solidFill>
                  <a:srgbClr val="000000"/>
                </a:solidFill>
              </a:rPr>
            </a:br>
            <a:r>
              <a:rPr lang="en-US" sz="1051" dirty="0">
                <a:solidFill>
                  <a:srgbClr val="000000"/>
                </a:solidFill>
              </a:rPr>
              <a:t>request</a:t>
            </a:r>
          </a:p>
        </p:txBody>
      </p:sp>
      <p:sp>
        <p:nvSpPr>
          <p:cNvPr id="126" name="Rectangle: Rounded Corners 125"/>
          <p:cNvSpPr/>
          <p:nvPr/>
        </p:nvSpPr>
        <p:spPr bwMode="auto">
          <a:xfrm>
            <a:off x="8728972" y="1585525"/>
            <a:ext cx="648581" cy="282469"/>
          </a:xfrm>
          <a:prstGeom prst="roundRect">
            <a:avLst/>
          </a:prstGeom>
          <a:solidFill>
            <a:schemeClr val="tx2">
              <a:lumMod val="75000"/>
              <a:lumOff val="25000"/>
              <a:alpha val="75000"/>
            </a:schemeClr>
          </a:solidFill>
          <a:ln w="76200" cap="flat" cmpd="sng" algn="ctr">
            <a:solidFill>
              <a:schemeClr val="tx2">
                <a:lumMod val="75000"/>
                <a:lumOff val="25000"/>
              </a:schemeClr>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rmAutofit fontScale="92500"/>
          </a:bodyPr>
          <a:lstStyle/>
          <a:p>
            <a:pPr algn="ctr"/>
            <a:r>
              <a:rPr lang="en-US" sz="1000" b="1" dirty="0">
                <a:solidFill>
                  <a:schemeClr val="accent3">
                    <a:alpha val="98000"/>
                  </a:schemeClr>
                </a:solidFill>
              </a:rPr>
              <a:t>vCont_1</a:t>
            </a:r>
          </a:p>
        </p:txBody>
      </p:sp>
      <p:sp>
        <p:nvSpPr>
          <p:cNvPr id="127" name="Rectangle: Rounded Corners 126"/>
          <p:cNvSpPr/>
          <p:nvPr/>
        </p:nvSpPr>
        <p:spPr bwMode="auto">
          <a:xfrm>
            <a:off x="8728971" y="2247009"/>
            <a:ext cx="648581" cy="282469"/>
          </a:xfrm>
          <a:prstGeom prst="roundRect">
            <a:avLst/>
          </a:prstGeom>
          <a:solidFill>
            <a:schemeClr val="tx2">
              <a:lumMod val="75000"/>
              <a:lumOff val="25000"/>
              <a:alpha val="75000"/>
            </a:schemeClr>
          </a:solidFill>
          <a:ln w="76200" cap="flat" cmpd="sng" algn="ctr">
            <a:solidFill>
              <a:schemeClr val="tx2">
                <a:lumMod val="75000"/>
                <a:lumOff val="25000"/>
              </a:schemeClr>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rmAutofit fontScale="92500"/>
          </a:bodyPr>
          <a:lstStyle/>
          <a:p>
            <a:pPr algn="ctr"/>
            <a:r>
              <a:rPr lang="en-US" sz="1000" b="1" dirty="0">
                <a:solidFill>
                  <a:schemeClr val="accent3">
                    <a:alpha val="98000"/>
                  </a:schemeClr>
                </a:solidFill>
              </a:rPr>
              <a:t>vCont_2</a:t>
            </a:r>
          </a:p>
        </p:txBody>
      </p:sp>
      <p:cxnSp>
        <p:nvCxnSpPr>
          <p:cNvPr id="128" name="Straight Connector 127"/>
          <p:cNvCxnSpPr>
            <a:stCxn id="126" idx="3"/>
            <a:endCxn id="130" idx="2"/>
          </p:cNvCxnSpPr>
          <p:nvPr/>
        </p:nvCxnSpPr>
        <p:spPr bwMode="auto">
          <a:xfrm>
            <a:off x="9377553" y="1726760"/>
            <a:ext cx="962526" cy="5254"/>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129" name="Straight Connector 128"/>
          <p:cNvCxnSpPr>
            <a:stCxn id="127" idx="3"/>
            <a:endCxn id="131" idx="2"/>
          </p:cNvCxnSpPr>
          <p:nvPr/>
        </p:nvCxnSpPr>
        <p:spPr bwMode="auto">
          <a:xfrm>
            <a:off x="9377552" y="2388244"/>
            <a:ext cx="962527" cy="2793"/>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
        <p:nvSpPr>
          <p:cNvPr id="130" name="Oval 129"/>
          <p:cNvSpPr/>
          <p:nvPr/>
        </p:nvSpPr>
        <p:spPr bwMode="auto">
          <a:xfrm>
            <a:off x="10340079" y="1640574"/>
            <a:ext cx="182880" cy="182880"/>
          </a:xfrm>
          <a:prstGeom prst="ellipse">
            <a:avLst/>
          </a:prstGeom>
          <a:solidFill>
            <a:srgbClr val="0070C0"/>
          </a:solidFill>
          <a:ln w="12700" cap="flat" cmpd="sng" algn="ctr">
            <a:solidFill>
              <a:srgbClr val="0070C0"/>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
        <p:nvSpPr>
          <p:cNvPr id="131" name="Oval 130"/>
          <p:cNvSpPr/>
          <p:nvPr/>
        </p:nvSpPr>
        <p:spPr bwMode="auto">
          <a:xfrm>
            <a:off x="10340079" y="2299597"/>
            <a:ext cx="182880" cy="182880"/>
          </a:xfrm>
          <a:prstGeom prst="ellipse">
            <a:avLst/>
          </a:prstGeom>
          <a:solidFill>
            <a:srgbClr val="0070C0"/>
          </a:solidFill>
          <a:ln w="12700" cap="flat" cmpd="sng" algn="ctr">
            <a:solidFill>
              <a:srgbClr val="0070C0"/>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
        <p:nvSpPr>
          <p:cNvPr id="132" name="TextBox 131"/>
          <p:cNvSpPr txBox="1"/>
          <p:nvPr/>
        </p:nvSpPr>
        <p:spPr>
          <a:xfrm>
            <a:off x="9377552" y="1379033"/>
            <a:ext cx="1532792" cy="261610"/>
          </a:xfrm>
          <a:prstGeom prst="rect">
            <a:avLst/>
          </a:prstGeom>
          <a:noFill/>
        </p:spPr>
        <p:txBody>
          <a:bodyPr wrap="none" rtlCol="0">
            <a:spAutoFit/>
          </a:bodyPr>
          <a:lstStyle/>
          <a:p>
            <a:r>
              <a:rPr lang="en-US" sz="1050" dirty="0" err="1"/>
              <a:t>Req</a:t>
            </a:r>
            <a:r>
              <a:rPr lang="en-US" sz="1050" dirty="0"/>
              <a:t>: ultra low latency</a:t>
            </a:r>
          </a:p>
        </p:txBody>
      </p:sp>
      <p:sp>
        <p:nvSpPr>
          <p:cNvPr id="133" name="TextBox 132"/>
          <p:cNvSpPr txBox="1"/>
          <p:nvPr/>
        </p:nvSpPr>
        <p:spPr>
          <a:xfrm>
            <a:off x="9377552" y="2421069"/>
            <a:ext cx="1532792" cy="261610"/>
          </a:xfrm>
          <a:prstGeom prst="rect">
            <a:avLst/>
          </a:prstGeom>
          <a:noFill/>
        </p:spPr>
        <p:txBody>
          <a:bodyPr wrap="none" rtlCol="0">
            <a:spAutoFit/>
          </a:bodyPr>
          <a:lstStyle/>
          <a:p>
            <a:r>
              <a:rPr lang="en-US" sz="1050" dirty="0" err="1"/>
              <a:t>Req</a:t>
            </a:r>
            <a:r>
              <a:rPr lang="en-US" sz="1050" dirty="0"/>
              <a:t>: ultra low latency</a:t>
            </a:r>
          </a:p>
        </p:txBody>
      </p:sp>
      <p:sp>
        <p:nvSpPr>
          <p:cNvPr id="134" name="Arrow: Left-Right 133"/>
          <p:cNvSpPr/>
          <p:nvPr/>
        </p:nvSpPr>
        <p:spPr bwMode="auto">
          <a:xfrm rot="5400000">
            <a:off x="8905929" y="1986776"/>
            <a:ext cx="294664" cy="143414"/>
          </a:xfrm>
          <a:prstGeom prst="leftRightArrow">
            <a:avLst/>
          </a:prstGeom>
          <a:no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35" name="TextBox 134"/>
          <p:cNvSpPr txBox="1"/>
          <p:nvPr/>
        </p:nvSpPr>
        <p:spPr>
          <a:xfrm>
            <a:off x="9124968" y="1922726"/>
            <a:ext cx="1173719" cy="253916"/>
          </a:xfrm>
          <a:prstGeom prst="rect">
            <a:avLst/>
          </a:prstGeom>
          <a:noFill/>
        </p:spPr>
        <p:txBody>
          <a:bodyPr wrap="none" rtlCol="0">
            <a:spAutoFit/>
          </a:bodyPr>
          <a:lstStyle/>
          <a:p>
            <a:r>
              <a:rPr lang="en-US" sz="1050" dirty="0" err="1"/>
              <a:t>Req</a:t>
            </a:r>
            <a:r>
              <a:rPr lang="en-US" sz="1050" dirty="0"/>
              <a:t>: Anti-affinity</a:t>
            </a:r>
          </a:p>
        </p:txBody>
      </p:sp>
      <p:sp>
        <p:nvSpPr>
          <p:cNvPr id="136" name="Rectangle: Rounded Corners 135"/>
          <p:cNvSpPr/>
          <p:nvPr/>
        </p:nvSpPr>
        <p:spPr bwMode="auto">
          <a:xfrm>
            <a:off x="619576" y="5572570"/>
            <a:ext cx="648581" cy="282469"/>
          </a:xfrm>
          <a:prstGeom prst="roundRect">
            <a:avLst/>
          </a:prstGeom>
          <a:solidFill>
            <a:schemeClr val="tx2">
              <a:lumMod val="75000"/>
              <a:lumOff val="25000"/>
              <a:alpha val="75000"/>
            </a:schemeClr>
          </a:solidFill>
          <a:ln w="76200" cap="flat" cmpd="sng" algn="ctr">
            <a:solidFill>
              <a:schemeClr val="tx2">
                <a:lumMod val="75000"/>
                <a:lumOff val="25000"/>
              </a:schemeClr>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rmAutofit fontScale="92500"/>
          </a:bodyPr>
          <a:lstStyle/>
          <a:p>
            <a:pPr algn="ctr"/>
            <a:r>
              <a:rPr lang="en-US" sz="1000" b="1" dirty="0">
                <a:solidFill>
                  <a:schemeClr val="accent3">
                    <a:alpha val="98000"/>
                  </a:schemeClr>
                </a:solidFill>
              </a:rPr>
              <a:t>vCont_1</a:t>
            </a:r>
          </a:p>
        </p:txBody>
      </p:sp>
      <p:sp>
        <p:nvSpPr>
          <p:cNvPr id="137" name="Freeform: Shape 136"/>
          <p:cNvSpPr/>
          <p:nvPr/>
        </p:nvSpPr>
        <p:spPr bwMode="auto">
          <a:xfrm>
            <a:off x="927352" y="2779795"/>
            <a:ext cx="460543" cy="2749021"/>
          </a:xfrm>
          <a:custGeom>
            <a:avLst/>
            <a:gdLst>
              <a:gd name="connsiteX0" fmla="*/ 958645 w 958645"/>
              <a:gd name="connsiteY0" fmla="*/ 75215 h 3895047"/>
              <a:gd name="connsiteX1" fmla="*/ 589936 w 958645"/>
              <a:gd name="connsiteY1" fmla="*/ 75215 h 3895047"/>
              <a:gd name="connsiteX2" fmla="*/ 383458 w 958645"/>
              <a:gd name="connsiteY2" fmla="*/ 856879 h 3895047"/>
              <a:gd name="connsiteX3" fmla="*/ 383458 w 958645"/>
              <a:gd name="connsiteY3" fmla="*/ 1874518 h 3895047"/>
              <a:gd name="connsiteX4" fmla="*/ 398207 w 958645"/>
              <a:gd name="connsiteY4" fmla="*/ 2788918 h 3895047"/>
              <a:gd name="connsiteX5" fmla="*/ 0 w 958645"/>
              <a:gd name="connsiteY5" fmla="*/ 3895047 h 3895047"/>
              <a:gd name="connsiteX0" fmla="*/ 958645 w 958645"/>
              <a:gd name="connsiteY0" fmla="*/ 14319 h 3834151"/>
              <a:gd name="connsiteX1" fmla="*/ 486698 w 958645"/>
              <a:gd name="connsiteY1" fmla="*/ 250294 h 3834151"/>
              <a:gd name="connsiteX2" fmla="*/ 383458 w 958645"/>
              <a:gd name="connsiteY2" fmla="*/ 795983 h 3834151"/>
              <a:gd name="connsiteX3" fmla="*/ 383458 w 958645"/>
              <a:gd name="connsiteY3" fmla="*/ 1813622 h 3834151"/>
              <a:gd name="connsiteX4" fmla="*/ 398207 w 958645"/>
              <a:gd name="connsiteY4" fmla="*/ 2728022 h 3834151"/>
              <a:gd name="connsiteX5" fmla="*/ 0 w 958645"/>
              <a:gd name="connsiteY5" fmla="*/ 3834151 h 3834151"/>
              <a:gd name="connsiteX0" fmla="*/ 958645 w 958645"/>
              <a:gd name="connsiteY0" fmla="*/ 14319 h 3834151"/>
              <a:gd name="connsiteX1" fmla="*/ 486698 w 958645"/>
              <a:gd name="connsiteY1" fmla="*/ 250294 h 3834151"/>
              <a:gd name="connsiteX2" fmla="*/ 383458 w 958645"/>
              <a:gd name="connsiteY2" fmla="*/ 795983 h 3834151"/>
              <a:gd name="connsiteX3" fmla="*/ 383458 w 958645"/>
              <a:gd name="connsiteY3" fmla="*/ 1813622 h 3834151"/>
              <a:gd name="connsiteX4" fmla="*/ 196189 w 958645"/>
              <a:gd name="connsiteY4" fmla="*/ 2728022 h 3834151"/>
              <a:gd name="connsiteX5" fmla="*/ 0 w 958645"/>
              <a:gd name="connsiteY5" fmla="*/ 3834151 h 3834151"/>
              <a:gd name="connsiteX0" fmla="*/ 958645 w 958645"/>
              <a:gd name="connsiteY0" fmla="*/ 14319 h 3834151"/>
              <a:gd name="connsiteX1" fmla="*/ 486698 w 958645"/>
              <a:gd name="connsiteY1" fmla="*/ 250294 h 3834151"/>
              <a:gd name="connsiteX2" fmla="*/ 383458 w 958645"/>
              <a:gd name="connsiteY2" fmla="*/ 795983 h 3834151"/>
              <a:gd name="connsiteX3" fmla="*/ 287765 w 958645"/>
              <a:gd name="connsiteY3" fmla="*/ 1813622 h 3834151"/>
              <a:gd name="connsiteX4" fmla="*/ 196189 w 958645"/>
              <a:gd name="connsiteY4" fmla="*/ 2728022 h 3834151"/>
              <a:gd name="connsiteX5" fmla="*/ 0 w 958645"/>
              <a:gd name="connsiteY5" fmla="*/ 3834151 h 3834151"/>
              <a:gd name="connsiteX0" fmla="*/ 2474624 w 2474624"/>
              <a:gd name="connsiteY0" fmla="*/ 14319 h 3437109"/>
              <a:gd name="connsiteX1" fmla="*/ 2002677 w 2474624"/>
              <a:gd name="connsiteY1" fmla="*/ 250294 h 3437109"/>
              <a:gd name="connsiteX2" fmla="*/ 1899437 w 2474624"/>
              <a:gd name="connsiteY2" fmla="*/ 795983 h 3437109"/>
              <a:gd name="connsiteX3" fmla="*/ 1803744 w 2474624"/>
              <a:gd name="connsiteY3" fmla="*/ 1813622 h 3437109"/>
              <a:gd name="connsiteX4" fmla="*/ 1712168 w 2474624"/>
              <a:gd name="connsiteY4" fmla="*/ 2728022 h 3437109"/>
              <a:gd name="connsiteX5" fmla="*/ 0 w 2474624"/>
              <a:gd name="connsiteY5" fmla="*/ 3437109 h 3437109"/>
              <a:gd name="connsiteX0" fmla="*/ 2474624 w 2474624"/>
              <a:gd name="connsiteY0" fmla="*/ 14319 h 3437109"/>
              <a:gd name="connsiteX1" fmla="*/ 2002677 w 2474624"/>
              <a:gd name="connsiteY1" fmla="*/ 250294 h 3437109"/>
              <a:gd name="connsiteX2" fmla="*/ 1899437 w 2474624"/>
              <a:gd name="connsiteY2" fmla="*/ 795983 h 3437109"/>
              <a:gd name="connsiteX3" fmla="*/ 1803744 w 2474624"/>
              <a:gd name="connsiteY3" fmla="*/ 1813622 h 3437109"/>
              <a:gd name="connsiteX4" fmla="*/ 388694 w 2474624"/>
              <a:gd name="connsiteY4" fmla="*/ 2535517 h 3437109"/>
              <a:gd name="connsiteX5" fmla="*/ 0 w 2474624"/>
              <a:gd name="connsiteY5" fmla="*/ 3437109 h 3437109"/>
              <a:gd name="connsiteX0" fmla="*/ 2474624 w 2474624"/>
              <a:gd name="connsiteY0" fmla="*/ 14319 h 3437109"/>
              <a:gd name="connsiteX1" fmla="*/ 2002677 w 2474624"/>
              <a:gd name="connsiteY1" fmla="*/ 250294 h 3437109"/>
              <a:gd name="connsiteX2" fmla="*/ 1899437 w 2474624"/>
              <a:gd name="connsiteY2" fmla="*/ 795983 h 3437109"/>
              <a:gd name="connsiteX3" fmla="*/ 155418 w 2474624"/>
              <a:gd name="connsiteY3" fmla="*/ 1693306 h 3437109"/>
              <a:gd name="connsiteX4" fmla="*/ 388694 w 2474624"/>
              <a:gd name="connsiteY4" fmla="*/ 2535517 h 3437109"/>
              <a:gd name="connsiteX5" fmla="*/ 0 w 2474624"/>
              <a:gd name="connsiteY5" fmla="*/ 3437109 h 3437109"/>
              <a:gd name="connsiteX0" fmla="*/ 2474624 w 2474624"/>
              <a:gd name="connsiteY0" fmla="*/ 30670 h 3453460"/>
              <a:gd name="connsiteX1" fmla="*/ 2002677 w 2474624"/>
              <a:gd name="connsiteY1" fmla="*/ 266645 h 3453460"/>
              <a:gd name="connsiteX2" fmla="*/ 155418 w 2474624"/>
              <a:gd name="connsiteY2" fmla="*/ 1709657 h 3453460"/>
              <a:gd name="connsiteX3" fmla="*/ 388694 w 2474624"/>
              <a:gd name="connsiteY3" fmla="*/ 2551868 h 3453460"/>
              <a:gd name="connsiteX4" fmla="*/ 0 w 2474624"/>
              <a:gd name="connsiteY4" fmla="*/ 3453460 h 3453460"/>
              <a:gd name="connsiteX0" fmla="*/ 2474624 w 2474624"/>
              <a:gd name="connsiteY0" fmla="*/ 0 h 3422790"/>
              <a:gd name="connsiteX1" fmla="*/ 155418 w 2474624"/>
              <a:gd name="connsiteY1" fmla="*/ 1678987 h 3422790"/>
              <a:gd name="connsiteX2" fmla="*/ 388694 w 2474624"/>
              <a:gd name="connsiteY2" fmla="*/ 2521198 h 3422790"/>
              <a:gd name="connsiteX3" fmla="*/ 0 w 2474624"/>
              <a:gd name="connsiteY3" fmla="*/ 3422790 h 3422790"/>
              <a:gd name="connsiteX0" fmla="*/ 320972 w 397997"/>
              <a:gd name="connsiteY0" fmla="*/ 0 h 2700895"/>
              <a:gd name="connsiteX1" fmla="*/ 155418 w 397997"/>
              <a:gd name="connsiteY1" fmla="*/ 957092 h 2700895"/>
              <a:gd name="connsiteX2" fmla="*/ 388694 w 397997"/>
              <a:gd name="connsiteY2" fmla="*/ 1799303 h 2700895"/>
              <a:gd name="connsiteX3" fmla="*/ 0 w 397997"/>
              <a:gd name="connsiteY3" fmla="*/ 2700895 h 2700895"/>
              <a:gd name="connsiteX0" fmla="*/ 393161 w 470186"/>
              <a:gd name="connsiteY0" fmla="*/ 0 h 2749021"/>
              <a:gd name="connsiteX1" fmla="*/ 227607 w 470186"/>
              <a:gd name="connsiteY1" fmla="*/ 957092 h 2749021"/>
              <a:gd name="connsiteX2" fmla="*/ 460883 w 470186"/>
              <a:gd name="connsiteY2" fmla="*/ 1799303 h 2749021"/>
              <a:gd name="connsiteX3" fmla="*/ 0 w 470186"/>
              <a:gd name="connsiteY3" fmla="*/ 2749021 h 2749021"/>
              <a:gd name="connsiteX0" fmla="*/ 393161 w 458447"/>
              <a:gd name="connsiteY0" fmla="*/ 0 h 2749021"/>
              <a:gd name="connsiteX1" fmla="*/ 227607 w 458447"/>
              <a:gd name="connsiteY1" fmla="*/ 957092 h 2749021"/>
              <a:gd name="connsiteX2" fmla="*/ 448851 w 458447"/>
              <a:gd name="connsiteY2" fmla="*/ 1967745 h 2749021"/>
              <a:gd name="connsiteX3" fmla="*/ 0 w 458447"/>
              <a:gd name="connsiteY3" fmla="*/ 2749021 h 2749021"/>
              <a:gd name="connsiteX0" fmla="*/ 393161 w 460543"/>
              <a:gd name="connsiteY0" fmla="*/ 0 h 2749021"/>
              <a:gd name="connsiteX1" fmla="*/ 227607 w 460543"/>
              <a:gd name="connsiteY1" fmla="*/ 957092 h 2749021"/>
              <a:gd name="connsiteX2" fmla="*/ 448851 w 460543"/>
              <a:gd name="connsiteY2" fmla="*/ 1967745 h 2749021"/>
              <a:gd name="connsiteX3" fmla="*/ 0 w 460543"/>
              <a:gd name="connsiteY3" fmla="*/ 2749021 h 2749021"/>
            </a:gdLst>
            <a:ahLst/>
            <a:cxnLst>
              <a:cxn ang="0">
                <a:pos x="connsiteX0" y="connsiteY0"/>
              </a:cxn>
              <a:cxn ang="0">
                <a:pos x="connsiteX1" y="connsiteY1"/>
              </a:cxn>
              <a:cxn ang="0">
                <a:pos x="connsiteX2" y="connsiteY2"/>
              </a:cxn>
              <a:cxn ang="0">
                <a:pos x="connsiteX3" y="connsiteY3"/>
              </a:cxn>
            </a:cxnLst>
            <a:rect l="l" t="t" r="r" b="b"/>
            <a:pathLst>
              <a:path w="460543" h="2749021">
                <a:moveTo>
                  <a:pt x="393161" y="0"/>
                </a:moveTo>
                <a:cubicBezTo>
                  <a:pt x="-90007" y="349789"/>
                  <a:pt x="158167" y="556945"/>
                  <a:pt x="227607" y="957092"/>
                </a:cubicBezTo>
                <a:cubicBezTo>
                  <a:pt x="297047" y="1357239"/>
                  <a:pt x="512761" y="1630990"/>
                  <a:pt x="448851" y="1967745"/>
                </a:cubicBezTo>
                <a:cubicBezTo>
                  <a:pt x="384941" y="2304500"/>
                  <a:pt x="167148" y="2364334"/>
                  <a:pt x="0" y="2749021"/>
                </a:cubicBezTo>
              </a:path>
            </a:pathLst>
          </a:custGeom>
          <a:noFill/>
          <a:ln w="76200" cap="flat" cmpd="sng" algn="ctr">
            <a:solidFill>
              <a:schemeClr val="accent1">
                <a:lumMod val="50000"/>
              </a:schemeClr>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38" name="Rectangle: Rounded Corners 137"/>
          <p:cNvSpPr/>
          <p:nvPr/>
        </p:nvSpPr>
        <p:spPr bwMode="auto">
          <a:xfrm>
            <a:off x="1276309" y="5969350"/>
            <a:ext cx="648581" cy="282469"/>
          </a:xfrm>
          <a:prstGeom prst="roundRect">
            <a:avLst/>
          </a:prstGeom>
          <a:solidFill>
            <a:schemeClr val="tx2">
              <a:lumMod val="75000"/>
              <a:lumOff val="25000"/>
              <a:alpha val="75000"/>
            </a:schemeClr>
          </a:solidFill>
          <a:ln w="76200" cap="flat" cmpd="sng" algn="ctr">
            <a:solidFill>
              <a:schemeClr val="tx2">
                <a:lumMod val="75000"/>
                <a:lumOff val="25000"/>
              </a:schemeClr>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rmAutofit fontScale="92500"/>
          </a:bodyPr>
          <a:lstStyle/>
          <a:p>
            <a:pPr algn="ctr"/>
            <a:r>
              <a:rPr lang="en-US" sz="1000" b="1" dirty="0">
                <a:solidFill>
                  <a:schemeClr val="accent3">
                    <a:alpha val="98000"/>
                  </a:schemeClr>
                </a:solidFill>
              </a:rPr>
              <a:t>vCont_2</a:t>
            </a:r>
          </a:p>
        </p:txBody>
      </p:sp>
      <p:sp>
        <p:nvSpPr>
          <p:cNvPr id="139" name="Freeform: Shape 138"/>
          <p:cNvSpPr/>
          <p:nvPr/>
        </p:nvSpPr>
        <p:spPr bwMode="auto">
          <a:xfrm>
            <a:off x="1451518" y="2769746"/>
            <a:ext cx="618234" cy="3141823"/>
          </a:xfrm>
          <a:custGeom>
            <a:avLst/>
            <a:gdLst>
              <a:gd name="connsiteX0" fmla="*/ 560526 w 1018472"/>
              <a:gd name="connsiteY0" fmla="*/ 127541 h 4094857"/>
              <a:gd name="connsiteX1" fmla="*/ 855493 w 1018472"/>
              <a:gd name="connsiteY1" fmla="*/ 186535 h 4094857"/>
              <a:gd name="connsiteX2" fmla="*/ 958732 w 1018472"/>
              <a:gd name="connsiteY2" fmla="*/ 1912096 h 4094857"/>
              <a:gd name="connsiteX3" fmla="*/ 958732 w 1018472"/>
              <a:gd name="connsiteY3" fmla="*/ 2723257 h 4094857"/>
              <a:gd name="connsiteX4" fmla="*/ 206564 w 1018472"/>
              <a:gd name="connsiteY4" fmla="*/ 3298444 h 4094857"/>
              <a:gd name="connsiteX5" fmla="*/ 87 w 1018472"/>
              <a:gd name="connsiteY5" fmla="*/ 3726148 h 4094857"/>
              <a:gd name="connsiteX6" fmla="*/ 221313 w 1018472"/>
              <a:gd name="connsiteY6" fmla="*/ 4094857 h 4094857"/>
              <a:gd name="connsiteX0" fmla="*/ 560526 w 1016545"/>
              <a:gd name="connsiteY0" fmla="*/ 51929 h 4019245"/>
              <a:gd name="connsiteX1" fmla="*/ 903619 w 1016545"/>
              <a:gd name="connsiteY1" fmla="*/ 315460 h 4019245"/>
              <a:gd name="connsiteX2" fmla="*/ 958732 w 1016545"/>
              <a:gd name="connsiteY2" fmla="*/ 1836484 h 4019245"/>
              <a:gd name="connsiteX3" fmla="*/ 958732 w 1016545"/>
              <a:gd name="connsiteY3" fmla="*/ 2647645 h 4019245"/>
              <a:gd name="connsiteX4" fmla="*/ 206564 w 1016545"/>
              <a:gd name="connsiteY4" fmla="*/ 3222832 h 4019245"/>
              <a:gd name="connsiteX5" fmla="*/ 87 w 1016545"/>
              <a:gd name="connsiteY5" fmla="*/ 3650536 h 4019245"/>
              <a:gd name="connsiteX6" fmla="*/ 221313 w 1016545"/>
              <a:gd name="connsiteY6" fmla="*/ 4019245 h 4019245"/>
              <a:gd name="connsiteX0" fmla="*/ 560511 w 968775"/>
              <a:gd name="connsiteY0" fmla="*/ 51929 h 4019245"/>
              <a:gd name="connsiteX1" fmla="*/ 903604 w 968775"/>
              <a:gd name="connsiteY1" fmla="*/ 315460 h 4019245"/>
              <a:gd name="connsiteX2" fmla="*/ 958717 w 968775"/>
              <a:gd name="connsiteY2" fmla="*/ 1836484 h 4019245"/>
              <a:gd name="connsiteX3" fmla="*/ 886528 w 968775"/>
              <a:gd name="connsiteY3" fmla="*/ 2683739 h 4019245"/>
              <a:gd name="connsiteX4" fmla="*/ 206549 w 968775"/>
              <a:gd name="connsiteY4" fmla="*/ 3222832 h 4019245"/>
              <a:gd name="connsiteX5" fmla="*/ 72 w 968775"/>
              <a:gd name="connsiteY5" fmla="*/ 3650536 h 4019245"/>
              <a:gd name="connsiteX6" fmla="*/ 221298 w 968775"/>
              <a:gd name="connsiteY6" fmla="*/ 4019245 h 4019245"/>
              <a:gd name="connsiteX0" fmla="*/ 476290 w 968775"/>
              <a:gd name="connsiteY0" fmla="*/ 51929 h 4019245"/>
              <a:gd name="connsiteX1" fmla="*/ 903604 w 968775"/>
              <a:gd name="connsiteY1" fmla="*/ 315460 h 4019245"/>
              <a:gd name="connsiteX2" fmla="*/ 958717 w 968775"/>
              <a:gd name="connsiteY2" fmla="*/ 1836484 h 4019245"/>
              <a:gd name="connsiteX3" fmla="*/ 886528 w 968775"/>
              <a:gd name="connsiteY3" fmla="*/ 2683739 h 4019245"/>
              <a:gd name="connsiteX4" fmla="*/ 206549 w 968775"/>
              <a:gd name="connsiteY4" fmla="*/ 3222832 h 4019245"/>
              <a:gd name="connsiteX5" fmla="*/ 72 w 968775"/>
              <a:gd name="connsiteY5" fmla="*/ 3650536 h 4019245"/>
              <a:gd name="connsiteX6" fmla="*/ 221298 w 968775"/>
              <a:gd name="connsiteY6" fmla="*/ 4019245 h 4019245"/>
              <a:gd name="connsiteX0" fmla="*/ 316071 w 808556"/>
              <a:gd name="connsiteY0" fmla="*/ 51929 h 4019245"/>
              <a:gd name="connsiteX1" fmla="*/ 743385 w 808556"/>
              <a:gd name="connsiteY1" fmla="*/ 315460 h 4019245"/>
              <a:gd name="connsiteX2" fmla="*/ 798498 w 808556"/>
              <a:gd name="connsiteY2" fmla="*/ 1836484 h 4019245"/>
              <a:gd name="connsiteX3" fmla="*/ 726309 w 808556"/>
              <a:gd name="connsiteY3" fmla="*/ 2683739 h 4019245"/>
              <a:gd name="connsiteX4" fmla="*/ 46330 w 808556"/>
              <a:gd name="connsiteY4" fmla="*/ 3222832 h 4019245"/>
              <a:gd name="connsiteX5" fmla="*/ 61079 w 808556"/>
              <a:gd name="connsiteY5" fmla="*/ 4019245 h 4019245"/>
              <a:gd name="connsiteX0" fmla="*/ 254992 w 746632"/>
              <a:gd name="connsiteY0" fmla="*/ 51929 h 4019245"/>
              <a:gd name="connsiteX1" fmla="*/ 682306 w 746632"/>
              <a:gd name="connsiteY1" fmla="*/ 315460 h 4019245"/>
              <a:gd name="connsiteX2" fmla="*/ 737419 w 746632"/>
              <a:gd name="connsiteY2" fmla="*/ 1836484 h 4019245"/>
              <a:gd name="connsiteX3" fmla="*/ 665230 w 746632"/>
              <a:gd name="connsiteY3" fmla="*/ 2683739 h 4019245"/>
              <a:gd name="connsiteX4" fmla="*/ 0 w 746632"/>
              <a:gd name="connsiteY4" fmla="*/ 4019245 h 4019245"/>
              <a:gd name="connsiteX0" fmla="*/ 2709434 w 3375665"/>
              <a:gd name="connsiteY0" fmla="*/ 51929 h 3959087"/>
              <a:gd name="connsiteX1" fmla="*/ 3136748 w 3375665"/>
              <a:gd name="connsiteY1" fmla="*/ 315460 h 3959087"/>
              <a:gd name="connsiteX2" fmla="*/ 3191861 w 3375665"/>
              <a:gd name="connsiteY2" fmla="*/ 1836484 h 3959087"/>
              <a:gd name="connsiteX3" fmla="*/ 3119672 w 3375665"/>
              <a:gd name="connsiteY3" fmla="*/ 2683739 h 3959087"/>
              <a:gd name="connsiteX4" fmla="*/ 0 w 3375665"/>
              <a:gd name="connsiteY4" fmla="*/ 3959087 h 3959087"/>
              <a:gd name="connsiteX0" fmla="*/ 2733831 w 3433221"/>
              <a:gd name="connsiteY0" fmla="*/ 51929 h 3959087"/>
              <a:gd name="connsiteX1" fmla="*/ 3161145 w 3433221"/>
              <a:gd name="connsiteY1" fmla="*/ 315460 h 3959087"/>
              <a:gd name="connsiteX2" fmla="*/ 3216258 w 3433221"/>
              <a:gd name="connsiteY2" fmla="*/ 1836484 h 3959087"/>
              <a:gd name="connsiteX3" fmla="*/ 280554 w 3433221"/>
              <a:gd name="connsiteY3" fmla="*/ 3128907 h 3959087"/>
              <a:gd name="connsiteX4" fmla="*/ 24397 w 3433221"/>
              <a:gd name="connsiteY4" fmla="*/ 3959087 h 3959087"/>
              <a:gd name="connsiteX0" fmla="*/ 2709434 w 3249016"/>
              <a:gd name="connsiteY0" fmla="*/ 72344 h 3979502"/>
              <a:gd name="connsiteX1" fmla="*/ 3136748 w 3249016"/>
              <a:gd name="connsiteY1" fmla="*/ 335875 h 3979502"/>
              <a:gd name="connsiteX2" fmla="*/ 436630 w 3249016"/>
              <a:gd name="connsiteY2" fmla="*/ 2422383 h 3979502"/>
              <a:gd name="connsiteX3" fmla="*/ 256157 w 3249016"/>
              <a:gd name="connsiteY3" fmla="*/ 3149322 h 3979502"/>
              <a:gd name="connsiteX4" fmla="*/ 0 w 3249016"/>
              <a:gd name="connsiteY4" fmla="*/ 3979502 h 3979502"/>
              <a:gd name="connsiteX0" fmla="*/ 2709434 w 2716204"/>
              <a:gd name="connsiteY0" fmla="*/ 11268 h 3918426"/>
              <a:gd name="connsiteX1" fmla="*/ 1079348 w 2716204"/>
              <a:gd name="connsiteY1" fmla="*/ 1141073 h 3918426"/>
              <a:gd name="connsiteX2" fmla="*/ 436630 w 2716204"/>
              <a:gd name="connsiteY2" fmla="*/ 2361307 h 3918426"/>
              <a:gd name="connsiteX3" fmla="*/ 256157 w 2716204"/>
              <a:gd name="connsiteY3" fmla="*/ 3088246 h 3918426"/>
              <a:gd name="connsiteX4" fmla="*/ 0 w 2716204"/>
              <a:gd name="connsiteY4" fmla="*/ 3918426 h 3918426"/>
              <a:gd name="connsiteX0" fmla="*/ 459529 w 1079369"/>
              <a:gd name="connsiteY0" fmla="*/ 30066 h 3215329"/>
              <a:gd name="connsiteX1" fmla="*/ 1079348 w 1079369"/>
              <a:gd name="connsiteY1" fmla="*/ 437976 h 3215329"/>
              <a:gd name="connsiteX2" fmla="*/ 436630 w 1079369"/>
              <a:gd name="connsiteY2" fmla="*/ 1658210 h 3215329"/>
              <a:gd name="connsiteX3" fmla="*/ 256157 w 1079369"/>
              <a:gd name="connsiteY3" fmla="*/ 2385149 h 3215329"/>
              <a:gd name="connsiteX4" fmla="*/ 0 w 1079369"/>
              <a:gd name="connsiteY4" fmla="*/ 3215329 h 3215329"/>
              <a:gd name="connsiteX0" fmla="*/ 459529 w 766581"/>
              <a:gd name="connsiteY0" fmla="*/ 28255 h 3213518"/>
              <a:gd name="connsiteX1" fmla="*/ 766527 w 766581"/>
              <a:gd name="connsiteY1" fmla="*/ 460228 h 3213518"/>
              <a:gd name="connsiteX2" fmla="*/ 436630 w 766581"/>
              <a:gd name="connsiteY2" fmla="*/ 1656399 h 3213518"/>
              <a:gd name="connsiteX3" fmla="*/ 256157 w 766581"/>
              <a:gd name="connsiteY3" fmla="*/ 2383338 h 3213518"/>
              <a:gd name="connsiteX4" fmla="*/ 0 w 766581"/>
              <a:gd name="connsiteY4" fmla="*/ 3213518 h 3213518"/>
              <a:gd name="connsiteX0" fmla="*/ 459529 w 766581"/>
              <a:gd name="connsiteY0" fmla="*/ 28255 h 3213518"/>
              <a:gd name="connsiteX1" fmla="*/ 766527 w 766581"/>
              <a:gd name="connsiteY1" fmla="*/ 460228 h 3213518"/>
              <a:gd name="connsiteX2" fmla="*/ 436630 w 766581"/>
              <a:gd name="connsiteY2" fmla="*/ 1656399 h 3213518"/>
              <a:gd name="connsiteX3" fmla="*/ 159905 w 766581"/>
              <a:gd name="connsiteY3" fmla="*/ 2214896 h 3213518"/>
              <a:gd name="connsiteX4" fmla="*/ 0 w 766581"/>
              <a:gd name="connsiteY4" fmla="*/ 3213518 h 3213518"/>
              <a:gd name="connsiteX0" fmla="*/ 459529 w 769806"/>
              <a:gd name="connsiteY0" fmla="*/ 24798 h 3210061"/>
              <a:gd name="connsiteX1" fmla="*/ 766527 w 769806"/>
              <a:gd name="connsiteY1" fmla="*/ 456771 h 3210061"/>
              <a:gd name="connsiteX2" fmla="*/ 593041 w 769806"/>
              <a:gd name="connsiteY2" fmla="*/ 1304026 h 3210061"/>
              <a:gd name="connsiteX3" fmla="*/ 159905 w 769806"/>
              <a:gd name="connsiteY3" fmla="*/ 2211439 h 3210061"/>
              <a:gd name="connsiteX4" fmla="*/ 0 w 769806"/>
              <a:gd name="connsiteY4" fmla="*/ 3210061 h 3210061"/>
              <a:gd name="connsiteX0" fmla="*/ 304046 w 614323"/>
              <a:gd name="connsiteY0" fmla="*/ 24798 h 3141823"/>
              <a:gd name="connsiteX1" fmla="*/ 611044 w 614323"/>
              <a:gd name="connsiteY1" fmla="*/ 456771 h 3141823"/>
              <a:gd name="connsiteX2" fmla="*/ 437558 w 614323"/>
              <a:gd name="connsiteY2" fmla="*/ 1304026 h 3141823"/>
              <a:gd name="connsiteX3" fmla="*/ 4422 w 614323"/>
              <a:gd name="connsiteY3" fmla="*/ 2211439 h 3141823"/>
              <a:gd name="connsiteX4" fmla="*/ 158415 w 614323"/>
              <a:gd name="connsiteY4" fmla="*/ 3141823 h 3141823"/>
              <a:gd name="connsiteX0" fmla="*/ 307957 w 618234"/>
              <a:gd name="connsiteY0" fmla="*/ 24798 h 3141823"/>
              <a:gd name="connsiteX1" fmla="*/ 614955 w 618234"/>
              <a:gd name="connsiteY1" fmla="*/ 456771 h 3141823"/>
              <a:gd name="connsiteX2" fmla="*/ 441469 w 618234"/>
              <a:gd name="connsiteY2" fmla="*/ 1304026 h 3141823"/>
              <a:gd name="connsiteX3" fmla="*/ 8333 w 618234"/>
              <a:gd name="connsiteY3" fmla="*/ 2211439 h 3141823"/>
              <a:gd name="connsiteX4" fmla="*/ 162326 w 618234"/>
              <a:gd name="connsiteY4" fmla="*/ 3141823 h 3141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234" h="3141823">
                <a:moveTo>
                  <a:pt x="307957" y="24798"/>
                </a:moveTo>
                <a:cubicBezTo>
                  <a:pt x="422256" y="-94418"/>
                  <a:pt x="592703" y="243566"/>
                  <a:pt x="614955" y="456771"/>
                </a:cubicBezTo>
                <a:cubicBezTo>
                  <a:pt x="637207" y="669976"/>
                  <a:pt x="542573" y="1011581"/>
                  <a:pt x="441469" y="1304026"/>
                </a:cubicBezTo>
                <a:cubicBezTo>
                  <a:pt x="340365" y="1596471"/>
                  <a:pt x="54857" y="1905140"/>
                  <a:pt x="8333" y="2211439"/>
                </a:cubicBezTo>
                <a:cubicBezTo>
                  <a:pt x="-38191" y="2517739"/>
                  <a:pt x="123495" y="2822650"/>
                  <a:pt x="162326" y="3141823"/>
                </a:cubicBezTo>
              </a:path>
            </a:pathLst>
          </a:custGeom>
          <a:noFill/>
          <a:ln w="76200" cap="flat" cmpd="sng" algn="ctr">
            <a:solidFill>
              <a:srgbClr val="FF0000"/>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41" name="Content Placeholder 1"/>
          <p:cNvSpPr txBox="1">
            <a:spLocks/>
          </p:cNvSpPr>
          <p:nvPr/>
        </p:nvSpPr>
        <p:spPr bwMode="auto">
          <a:xfrm>
            <a:off x="6545846" y="2917503"/>
            <a:ext cx="5365417" cy="3621841"/>
          </a:xfrm>
          <a:prstGeom prst="rect">
            <a:avLst/>
          </a:prstGeom>
          <a:noFill/>
          <a:ln w="9525">
            <a:noFill/>
            <a:miter lim="800000"/>
            <a:headEnd/>
            <a:tailEnd/>
          </a:ln>
        </p:spPr>
        <p:txBody>
          <a:bodyPr vert="horz" wrap="square" lIns="72000" tIns="0" rIns="72000" bIns="0" numCol="1" anchor="t" anchorCtr="0" compatLnSpc="1">
            <a:prstTxWarp prst="textNoShape">
              <a:avLst/>
            </a:prstTxWarp>
          </a:bodyPr>
          <a:lstStyle>
            <a:lvl1pPr marL="176213" indent="-176213" algn="l" rtl="0" eaLnBrk="1" fontAlgn="base" hangingPunct="1">
              <a:spcBef>
                <a:spcPct val="20000"/>
              </a:spcBef>
              <a:spcAft>
                <a:spcPct val="0"/>
              </a:spcAft>
              <a:buClr>
                <a:srgbClr val="00A9D4"/>
              </a:buClr>
              <a:buFont typeface="Arial" charset="0"/>
              <a:buChar char="›"/>
              <a:defRPr sz="2400">
                <a:solidFill>
                  <a:schemeClr val="tx1"/>
                </a:solidFill>
                <a:latin typeface="+mn-lt"/>
                <a:ea typeface="+mn-ea"/>
                <a:cs typeface="+mn-cs"/>
              </a:defRPr>
            </a:lvl1pPr>
            <a:lvl2pPr marL="533400" indent="-177800"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2pPr>
            <a:lvl3pPr marL="892175" indent="-179388" algn="l" rtl="0" eaLnBrk="1" fontAlgn="base" hangingPunct="1">
              <a:spcBef>
                <a:spcPct val="20000"/>
              </a:spcBef>
              <a:spcAft>
                <a:spcPct val="0"/>
              </a:spcAft>
              <a:buClr>
                <a:srgbClr val="92CCE5"/>
              </a:buClr>
              <a:buFont typeface="Ericsson Capital TT" pitchFamily="2" charset="0"/>
              <a:buChar char="›"/>
              <a:defRPr sz="2000">
                <a:solidFill>
                  <a:schemeClr val="tx1"/>
                </a:solidFill>
                <a:latin typeface="+mn-lt"/>
              </a:defRPr>
            </a:lvl3pPr>
            <a:lvl4pPr marL="125253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4pPr>
            <a:lvl5pPr marL="16144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5pPr>
            <a:lvl6pPr marL="20716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9pPr>
          </a:lstStyle>
          <a:p>
            <a:r>
              <a:rPr lang="en-US" sz="1600" kern="0" dirty="0"/>
              <a:t>Service request: strict latency, moderate reliability requirement</a:t>
            </a:r>
          </a:p>
          <a:p>
            <a:endParaRPr lang="en-US" sz="1600" kern="0" dirty="0"/>
          </a:p>
          <a:p>
            <a:r>
              <a:rPr lang="en-US" sz="1600" kern="0" dirty="0"/>
              <a:t>Orchestration is done by considering latency + reliability requirement</a:t>
            </a:r>
          </a:p>
          <a:p>
            <a:endParaRPr lang="en-US" sz="1600" kern="0" dirty="0"/>
          </a:p>
          <a:p>
            <a:r>
              <a:rPr lang="en-US" sz="1600" kern="0" dirty="0"/>
              <a:t>Middle reliability level </a:t>
            </a:r>
          </a:p>
          <a:p>
            <a:pPr lvl="1"/>
            <a:r>
              <a:rPr lang="en-US" sz="1400" kern="0" dirty="0"/>
              <a:t>Fault tolerance to software and datacenter hardware errors (e.g. </a:t>
            </a:r>
            <a:r>
              <a:rPr lang="en-US" sz="1400" kern="0" dirty="0" err="1"/>
              <a:t>vContr</a:t>
            </a:r>
            <a:r>
              <a:rPr lang="en-US" sz="1400" kern="0" dirty="0"/>
              <a:t> failure)</a:t>
            </a:r>
          </a:p>
          <a:p>
            <a:pPr lvl="1"/>
            <a:r>
              <a:rPr lang="en-US" sz="1400" b="1" kern="0" dirty="0"/>
              <a:t>Partial tolerance </a:t>
            </a:r>
            <a:r>
              <a:rPr lang="en-US" sz="1400" kern="0" dirty="0"/>
              <a:t>to network failures (partially isolated network paths)</a:t>
            </a:r>
          </a:p>
          <a:p>
            <a:pPr lvl="1"/>
            <a:endParaRPr lang="en-US" sz="1400" kern="0" dirty="0"/>
          </a:p>
          <a:p>
            <a:endParaRPr lang="en-US" sz="1600" kern="0" dirty="0"/>
          </a:p>
          <a:p>
            <a:endParaRPr lang="en-US" sz="1400" kern="0" dirty="0"/>
          </a:p>
        </p:txBody>
      </p:sp>
      <p:sp>
        <p:nvSpPr>
          <p:cNvPr id="124" name="Explosion: 8 Points 123"/>
          <p:cNvSpPr/>
          <p:nvPr/>
        </p:nvSpPr>
        <p:spPr bwMode="auto">
          <a:xfrm>
            <a:off x="1161033" y="4908694"/>
            <a:ext cx="401407" cy="509690"/>
          </a:xfrm>
          <a:prstGeom prst="irregularSeal1">
            <a:avLst/>
          </a:prstGeom>
          <a:solidFill>
            <a:srgbClr val="FF0000"/>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45720" rIns="72000" bIns="45720" numCol="1" spcCol="0" rtlCol="0" fromWordArt="0" anchor="t" anchorCtr="0" forceAA="0" compatLnSpc="1">
            <a:prstTxWarp prst="textNoShape">
              <a:avLst/>
            </a:prstTxWarp>
            <a:noAutofit/>
          </a:bodyPr>
          <a:lstStyle/>
          <a:p>
            <a:pPr algn="ctr"/>
            <a:endParaRPr lang="en-US" sz="1400" dirty="0">
              <a:solidFill>
                <a:srgbClr val="FFFFFF"/>
              </a:solidFill>
            </a:endParaRPr>
          </a:p>
        </p:txBody>
      </p:sp>
      <p:sp>
        <p:nvSpPr>
          <p:cNvPr id="140" name="Explosion: 8 Points 139"/>
          <p:cNvSpPr/>
          <p:nvPr/>
        </p:nvSpPr>
        <p:spPr bwMode="auto">
          <a:xfrm>
            <a:off x="889305" y="5468592"/>
            <a:ext cx="401407" cy="509690"/>
          </a:xfrm>
          <a:prstGeom prst="irregularSeal1">
            <a:avLst/>
          </a:prstGeom>
          <a:solidFill>
            <a:srgbClr val="FF0000"/>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45720" rIns="72000" bIns="45720" numCol="1" spcCol="0" rtlCol="0" fromWordArt="0" anchor="t" anchorCtr="0" forceAA="0" compatLnSpc="1">
            <a:prstTxWarp prst="textNoShape">
              <a:avLst/>
            </a:prstTxWarp>
            <a:noAutofit/>
          </a:bodyPr>
          <a:lstStyle/>
          <a:p>
            <a:pPr algn="ctr"/>
            <a:endParaRPr lang="en-US" sz="1400" dirty="0">
              <a:solidFill>
                <a:srgbClr val="FFFFFF"/>
              </a:solidFill>
            </a:endParaRPr>
          </a:p>
        </p:txBody>
      </p:sp>
    </p:spTree>
    <p:extLst>
      <p:ext uri="{BB962C8B-B14F-4D97-AF65-F5344CB8AC3E}">
        <p14:creationId xmlns:p14="http://schemas.microsoft.com/office/powerpoint/2010/main" val="140649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9"/>
                                        </p:tgtEl>
                                        <p:attrNameLst>
                                          <p:attrName>style.visibility</p:attrName>
                                        </p:attrNameLst>
                                      </p:cBhvr>
                                      <p:to>
                                        <p:strVal val="visible"/>
                                      </p:to>
                                    </p:set>
                                    <p:animEffect transition="in" filter="fade">
                                      <p:cBhvr>
                                        <p:cTn id="10" dur="500"/>
                                        <p:tgtEl>
                                          <p:spTgt spid="139"/>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0"/>
                                        </p:tgtEl>
                                        <p:attrNameLst>
                                          <p:attrName>style.visibility</p:attrName>
                                        </p:attrNameLst>
                                      </p:cBhvr>
                                      <p:to>
                                        <p:strVal val="visible"/>
                                      </p:to>
                                    </p:set>
                                    <p:animEffect transition="in" filter="fade">
                                      <p:cBhvr>
                                        <p:cTn id="19" dur="500"/>
                                        <p:tgtEl>
                                          <p:spTgt spid="14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40"/>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24"/>
                                        </p:tgtEl>
                                        <p:attrNameLst>
                                          <p:attrName>style.visibility</p:attrName>
                                        </p:attrNameLst>
                                      </p:cBhvr>
                                      <p:to>
                                        <p:strVal val="visible"/>
                                      </p:to>
                                    </p:set>
                                    <p:animEffect transition="in" filter="fade">
                                      <p:cBhvr>
                                        <p:cTn id="26"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137" grpId="0" animBg="1"/>
      <p:bldP spid="138" grpId="0" animBg="1"/>
      <p:bldP spid="139" grpId="0" animBg="1"/>
      <p:bldP spid="124" grpId="0" animBg="1"/>
      <p:bldP spid="140" grpId="0" animBg="1"/>
      <p:bldP spid="14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Group 82">
            <a:extLst>
              <a:ext uri="{FF2B5EF4-FFF2-40B4-BE49-F238E27FC236}">
                <a16:creationId xmlns="" xmlns:a16="http://schemas.microsoft.com/office/drawing/2014/main" id="{9FD9E30E-2C5E-441D-A22B-175DDB9CE7C4}"/>
              </a:ext>
            </a:extLst>
          </p:cNvPr>
          <p:cNvGrpSpPr/>
          <p:nvPr/>
        </p:nvGrpSpPr>
        <p:grpSpPr>
          <a:xfrm>
            <a:off x="289532" y="1178552"/>
            <a:ext cx="5964508" cy="5357700"/>
            <a:chOff x="289532" y="1178552"/>
            <a:chExt cx="5964508" cy="5357700"/>
          </a:xfrm>
        </p:grpSpPr>
        <p:sp>
          <p:nvSpPr>
            <p:cNvPr id="84" name="Rectangle: Rounded Corners 83">
              <a:extLst>
                <a:ext uri="{FF2B5EF4-FFF2-40B4-BE49-F238E27FC236}">
                  <a16:creationId xmlns="" xmlns:a16="http://schemas.microsoft.com/office/drawing/2014/main" id="{ACBA9117-585A-441B-ADD8-660FEC165B20}"/>
                </a:ext>
              </a:extLst>
            </p:cNvPr>
            <p:cNvSpPr/>
            <p:nvPr/>
          </p:nvSpPr>
          <p:spPr bwMode="auto">
            <a:xfrm>
              <a:off x="3417689" y="2233749"/>
              <a:ext cx="2836351" cy="4302503"/>
            </a:xfrm>
            <a:prstGeom prst="roundRect">
              <a:avLst>
                <a:gd name="adj" fmla="val 2047"/>
              </a:avLst>
            </a:prstGeom>
            <a:solidFill>
              <a:srgbClr val="FFE6C4">
                <a:alpha val="50196"/>
              </a:srgbClr>
            </a:solidFill>
            <a:ln w="12700" cap="flat" cmpd="sng" algn="ctr">
              <a:solidFill>
                <a:schemeClr val="bg2">
                  <a:lumMod val="60000"/>
                  <a:lumOff val="40000"/>
                </a:schemeClr>
              </a:solidFill>
              <a:prstDash val="solid"/>
              <a:round/>
              <a:headEnd type="none" w="med" len="med"/>
              <a:tailEnd type="none" w="med" len="med"/>
            </a:ln>
            <a:effectLst/>
          </p:spPr>
          <p:txBody>
            <a:bodyPr vert="horz" wrap="squar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Regional provider</a:t>
              </a:r>
            </a:p>
          </p:txBody>
        </p:sp>
        <p:sp>
          <p:nvSpPr>
            <p:cNvPr id="85" name="Rectangle: Rounded Corners 84">
              <a:extLst>
                <a:ext uri="{FF2B5EF4-FFF2-40B4-BE49-F238E27FC236}">
                  <a16:creationId xmlns="" xmlns:a16="http://schemas.microsoft.com/office/drawing/2014/main" id="{72BBFBEF-446C-4BC7-A630-46A383BAB803}"/>
                </a:ext>
              </a:extLst>
            </p:cNvPr>
            <p:cNvSpPr/>
            <p:nvPr/>
          </p:nvSpPr>
          <p:spPr bwMode="auto">
            <a:xfrm>
              <a:off x="289532" y="2233749"/>
              <a:ext cx="3061704" cy="4302503"/>
            </a:xfrm>
            <a:prstGeom prst="roundRect">
              <a:avLst>
                <a:gd name="adj" fmla="val 2047"/>
              </a:avLst>
            </a:prstGeom>
            <a:solidFill>
              <a:schemeClr val="bg1">
                <a:lumMod val="95000"/>
              </a:schemeClr>
            </a:solidFill>
            <a:ln w="12700" cap="flat" cmpd="sng" algn="ctr">
              <a:solidFill>
                <a:schemeClr val="bg2">
                  <a:lumMod val="60000"/>
                  <a:lumOff val="40000"/>
                </a:schemeClr>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Factory premise</a:t>
              </a:r>
            </a:p>
          </p:txBody>
        </p:sp>
        <p:cxnSp>
          <p:nvCxnSpPr>
            <p:cNvPr id="86" name="Straight Connector 85">
              <a:extLst>
                <a:ext uri="{FF2B5EF4-FFF2-40B4-BE49-F238E27FC236}">
                  <a16:creationId xmlns="" xmlns:a16="http://schemas.microsoft.com/office/drawing/2014/main" id="{E71E55BC-AB8F-403D-8038-53162D607D67}"/>
                </a:ext>
              </a:extLst>
            </p:cNvPr>
            <p:cNvCxnSpPr>
              <a:stCxn id="141" idx="2"/>
            </p:cNvCxnSpPr>
            <p:nvPr/>
          </p:nvCxnSpPr>
          <p:spPr bwMode="auto">
            <a:xfrm flipH="1">
              <a:off x="1063486" y="5492000"/>
              <a:ext cx="298251" cy="18597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1" name="Straight Connector 90">
              <a:extLst>
                <a:ext uri="{FF2B5EF4-FFF2-40B4-BE49-F238E27FC236}">
                  <a16:creationId xmlns="" xmlns:a16="http://schemas.microsoft.com/office/drawing/2014/main" id="{31A21A03-F4C3-4BE0-92F0-F64E10D2CC66}"/>
                </a:ext>
              </a:extLst>
            </p:cNvPr>
            <p:cNvCxnSpPr>
              <a:stCxn id="141" idx="2"/>
            </p:cNvCxnSpPr>
            <p:nvPr/>
          </p:nvCxnSpPr>
          <p:spPr bwMode="auto">
            <a:xfrm>
              <a:off x="1361737" y="5492000"/>
              <a:ext cx="207580" cy="181461"/>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92" name="Freeform 3">
              <a:extLst>
                <a:ext uri="{FF2B5EF4-FFF2-40B4-BE49-F238E27FC236}">
                  <a16:creationId xmlns="" xmlns:a16="http://schemas.microsoft.com/office/drawing/2014/main" id="{646ACAED-6D40-4FBC-B325-116E1157AC47}"/>
                </a:ext>
              </a:extLst>
            </p:cNvPr>
            <p:cNvSpPr>
              <a:spLocks noChangeAspect="1" noEditPoints="1"/>
            </p:cNvSpPr>
            <p:nvPr/>
          </p:nvSpPr>
          <p:spPr bwMode="auto">
            <a:xfrm flipH="1">
              <a:off x="1435745" y="2405777"/>
              <a:ext cx="430618" cy="519933"/>
            </a:xfrm>
            <a:custGeom>
              <a:avLst/>
              <a:gdLst>
                <a:gd name="T0" fmla="*/ 2147483647 w 378"/>
                <a:gd name="T1" fmla="*/ 2147483647 h 395"/>
                <a:gd name="T2" fmla="*/ 2147483647 w 378"/>
                <a:gd name="T3" fmla="*/ 2147483647 h 395"/>
                <a:gd name="T4" fmla="*/ 2147483647 w 378"/>
                <a:gd name="T5" fmla="*/ 2147483647 h 395"/>
                <a:gd name="T6" fmla="*/ 2147483647 w 378"/>
                <a:gd name="T7" fmla="*/ 2147483647 h 395"/>
                <a:gd name="T8" fmla="*/ 2147483647 w 378"/>
                <a:gd name="T9" fmla="*/ 2147483647 h 395"/>
                <a:gd name="T10" fmla="*/ 2147483647 w 378"/>
                <a:gd name="T11" fmla="*/ 2147483647 h 395"/>
                <a:gd name="T12" fmla="*/ 2147483647 w 378"/>
                <a:gd name="T13" fmla="*/ 2147483647 h 395"/>
                <a:gd name="T14" fmla="*/ 2147483647 w 378"/>
                <a:gd name="T15" fmla="*/ 2147483647 h 395"/>
                <a:gd name="T16" fmla="*/ 2147483647 w 378"/>
                <a:gd name="T17" fmla="*/ 2147483647 h 395"/>
                <a:gd name="T18" fmla="*/ 2147483647 w 378"/>
                <a:gd name="T19" fmla="*/ 2147483647 h 395"/>
                <a:gd name="T20" fmla="*/ 2147483647 w 378"/>
                <a:gd name="T21" fmla="*/ 2147483647 h 395"/>
                <a:gd name="T22" fmla="*/ 2147483647 w 378"/>
                <a:gd name="T23" fmla="*/ 2147483647 h 395"/>
                <a:gd name="T24" fmla="*/ 2147483647 w 378"/>
                <a:gd name="T25" fmla="*/ 2147483647 h 395"/>
                <a:gd name="T26" fmla="*/ 2147483647 w 378"/>
                <a:gd name="T27" fmla="*/ 2147483647 h 395"/>
                <a:gd name="T28" fmla="*/ 2147483647 w 378"/>
                <a:gd name="T29" fmla="*/ 2147483647 h 395"/>
                <a:gd name="T30" fmla="*/ 2147483647 w 378"/>
                <a:gd name="T31" fmla="*/ 2147483647 h 395"/>
                <a:gd name="T32" fmla="*/ 2147483647 w 378"/>
                <a:gd name="T33" fmla="*/ 2147483647 h 395"/>
                <a:gd name="T34" fmla="*/ 2147483647 w 378"/>
                <a:gd name="T35" fmla="*/ 2147483647 h 395"/>
                <a:gd name="T36" fmla="*/ 2147483647 w 378"/>
                <a:gd name="T37" fmla="*/ 2147483647 h 395"/>
                <a:gd name="T38" fmla="*/ 2147483647 w 378"/>
                <a:gd name="T39" fmla="*/ 2147483647 h 395"/>
                <a:gd name="T40" fmla="*/ 2147483647 w 378"/>
                <a:gd name="T41" fmla="*/ 2147483647 h 395"/>
                <a:gd name="T42" fmla="*/ 2147483647 w 378"/>
                <a:gd name="T43" fmla="*/ 2147483647 h 395"/>
                <a:gd name="T44" fmla="*/ 2147483647 w 378"/>
                <a:gd name="T45" fmla="*/ 2147483647 h 395"/>
                <a:gd name="T46" fmla="*/ 2147483647 w 378"/>
                <a:gd name="T47" fmla="*/ 2147483647 h 395"/>
                <a:gd name="T48" fmla="*/ 2147483647 w 378"/>
                <a:gd name="T49" fmla="*/ 2147483647 h 395"/>
                <a:gd name="T50" fmla="*/ 2147483647 w 378"/>
                <a:gd name="T51" fmla="*/ 2147483647 h 395"/>
                <a:gd name="T52" fmla="*/ 2147483647 w 378"/>
                <a:gd name="T53" fmla="*/ 2147483647 h 395"/>
                <a:gd name="T54" fmla="*/ 2147483647 w 378"/>
                <a:gd name="T55" fmla="*/ 2147483647 h 395"/>
                <a:gd name="T56" fmla="*/ 2147483647 w 378"/>
                <a:gd name="T57" fmla="*/ 2147483647 h 395"/>
                <a:gd name="T58" fmla="*/ 2147483647 w 378"/>
                <a:gd name="T59" fmla="*/ 2147483647 h 395"/>
                <a:gd name="T60" fmla="*/ 2147483647 w 378"/>
                <a:gd name="T61" fmla="*/ 2147483647 h 395"/>
                <a:gd name="T62" fmla="*/ 2147483647 w 378"/>
                <a:gd name="T63" fmla="*/ 2147483647 h 395"/>
                <a:gd name="T64" fmla="*/ 2147483647 w 378"/>
                <a:gd name="T65" fmla="*/ 2147483647 h 395"/>
                <a:gd name="T66" fmla="*/ 2147483647 w 378"/>
                <a:gd name="T67" fmla="*/ 2147483647 h 395"/>
                <a:gd name="T68" fmla="*/ 2147483647 w 378"/>
                <a:gd name="T69" fmla="*/ 2147483647 h 395"/>
                <a:gd name="T70" fmla="*/ 2147483647 w 378"/>
                <a:gd name="T71" fmla="*/ 2147483647 h 395"/>
                <a:gd name="T72" fmla="*/ 2147483647 w 378"/>
                <a:gd name="T73" fmla="*/ 2147483647 h 395"/>
                <a:gd name="T74" fmla="*/ 2147483647 w 378"/>
                <a:gd name="T75" fmla="*/ 2147483647 h 395"/>
                <a:gd name="T76" fmla="*/ 2147483647 w 378"/>
                <a:gd name="T77" fmla="*/ 2147483647 h 395"/>
                <a:gd name="T78" fmla="*/ 2147483647 w 378"/>
                <a:gd name="T79" fmla="*/ 2147483647 h 395"/>
                <a:gd name="T80" fmla="*/ 2147483647 w 378"/>
                <a:gd name="T81" fmla="*/ 2147483647 h 395"/>
                <a:gd name="T82" fmla="*/ 2147483647 w 378"/>
                <a:gd name="T83" fmla="*/ 2147483647 h 395"/>
                <a:gd name="T84" fmla="*/ 2147483647 w 378"/>
                <a:gd name="T85" fmla="*/ 2147483647 h 395"/>
                <a:gd name="T86" fmla="*/ 2147483647 w 378"/>
                <a:gd name="T87" fmla="*/ 2147483647 h 395"/>
                <a:gd name="T88" fmla="*/ 2147483647 w 378"/>
                <a:gd name="T89" fmla="*/ 2147483647 h 395"/>
                <a:gd name="T90" fmla="*/ 2147483647 w 378"/>
                <a:gd name="T91" fmla="*/ 2147483647 h 395"/>
                <a:gd name="T92" fmla="*/ 2147483647 w 378"/>
                <a:gd name="T93" fmla="*/ 2147483647 h 395"/>
                <a:gd name="T94" fmla="*/ 2147483647 w 378"/>
                <a:gd name="T95" fmla="*/ 2147483647 h 395"/>
                <a:gd name="T96" fmla="*/ 2147483647 w 378"/>
                <a:gd name="T97" fmla="*/ 2147483647 h 395"/>
                <a:gd name="T98" fmla="*/ 2147483647 w 378"/>
                <a:gd name="T99" fmla="*/ 2147483647 h 395"/>
                <a:gd name="T100" fmla="*/ 2147483647 w 378"/>
                <a:gd name="T101" fmla="*/ 2147483647 h 395"/>
                <a:gd name="T102" fmla="*/ 2147483647 w 378"/>
                <a:gd name="T103" fmla="*/ 2147483647 h 395"/>
                <a:gd name="T104" fmla="*/ 2147483647 w 378"/>
                <a:gd name="T105" fmla="*/ 2147483647 h 3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78" h="395">
                  <a:moveTo>
                    <a:pt x="370" y="90"/>
                  </a:moveTo>
                  <a:cubicBezTo>
                    <a:pt x="368" y="86"/>
                    <a:pt x="363" y="84"/>
                    <a:pt x="359" y="86"/>
                  </a:cubicBezTo>
                  <a:cubicBezTo>
                    <a:pt x="355" y="88"/>
                    <a:pt x="354" y="93"/>
                    <a:pt x="356" y="97"/>
                  </a:cubicBezTo>
                  <a:cubicBezTo>
                    <a:pt x="360" y="105"/>
                    <a:pt x="361" y="114"/>
                    <a:pt x="359" y="123"/>
                  </a:cubicBezTo>
                  <a:cubicBezTo>
                    <a:pt x="354" y="145"/>
                    <a:pt x="332" y="159"/>
                    <a:pt x="310" y="154"/>
                  </a:cubicBezTo>
                  <a:cubicBezTo>
                    <a:pt x="299" y="152"/>
                    <a:pt x="289" y="146"/>
                    <a:pt x="283" y="137"/>
                  </a:cubicBezTo>
                  <a:cubicBezTo>
                    <a:pt x="277" y="128"/>
                    <a:pt x="275" y="117"/>
                    <a:pt x="278" y="107"/>
                  </a:cubicBezTo>
                  <a:cubicBezTo>
                    <a:pt x="282" y="85"/>
                    <a:pt x="304" y="71"/>
                    <a:pt x="327" y="76"/>
                  </a:cubicBezTo>
                  <a:cubicBezTo>
                    <a:pt x="330" y="76"/>
                    <a:pt x="333" y="77"/>
                    <a:pt x="336" y="79"/>
                  </a:cubicBezTo>
                  <a:cubicBezTo>
                    <a:pt x="340" y="80"/>
                    <a:pt x="345" y="79"/>
                    <a:pt x="347" y="75"/>
                  </a:cubicBezTo>
                  <a:cubicBezTo>
                    <a:pt x="349" y="71"/>
                    <a:pt x="347" y="66"/>
                    <a:pt x="343" y="64"/>
                  </a:cubicBezTo>
                  <a:cubicBezTo>
                    <a:pt x="339" y="62"/>
                    <a:pt x="335" y="61"/>
                    <a:pt x="330" y="60"/>
                  </a:cubicBezTo>
                  <a:cubicBezTo>
                    <a:pt x="314" y="57"/>
                    <a:pt x="299" y="60"/>
                    <a:pt x="286" y="68"/>
                  </a:cubicBezTo>
                  <a:cubicBezTo>
                    <a:pt x="201" y="42"/>
                    <a:pt x="201" y="42"/>
                    <a:pt x="201" y="42"/>
                  </a:cubicBezTo>
                  <a:cubicBezTo>
                    <a:pt x="199" y="35"/>
                    <a:pt x="195" y="28"/>
                    <a:pt x="190" y="22"/>
                  </a:cubicBezTo>
                  <a:cubicBezTo>
                    <a:pt x="181" y="10"/>
                    <a:pt x="167" y="3"/>
                    <a:pt x="151" y="2"/>
                  </a:cubicBezTo>
                  <a:cubicBezTo>
                    <a:pt x="136" y="0"/>
                    <a:pt x="122" y="5"/>
                    <a:pt x="111" y="13"/>
                  </a:cubicBezTo>
                  <a:cubicBezTo>
                    <a:pt x="103" y="9"/>
                    <a:pt x="91" y="5"/>
                    <a:pt x="70" y="4"/>
                  </a:cubicBezTo>
                  <a:cubicBezTo>
                    <a:pt x="21" y="3"/>
                    <a:pt x="3" y="40"/>
                    <a:pt x="2" y="42"/>
                  </a:cubicBezTo>
                  <a:cubicBezTo>
                    <a:pt x="0" y="45"/>
                    <a:pt x="1" y="48"/>
                    <a:pt x="3" y="51"/>
                  </a:cubicBezTo>
                  <a:cubicBezTo>
                    <a:pt x="16" y="64"/>
                    <a:pt x="16" y="64"/>
                    <a:pt x="16" y="64"/>
                  </a:cubicBezTo>
                  <a:cubicBezTo>
                    <a:pt x="19" y="67"/>
                    <a:pt x="24" y="67"/>
                    <a:pt x="27" y="64"/>
                  </a:cubicBezTo>
                  <a:cubicBezTo>
                    <a:pt x="27" y="64"/>
                    <a:pt x="47" y="47"/>
                    <a:pt x="69" y="47"/>
                  </a:cubicBezTo>
                  <a:cubicBezTo>
                    <a:pt x="70" y="47"/>
                    <a:pt x="70" y="47"/>
                    <a:pt x="70" y="47"/>
                  </a:cubicBezTo>
                  <a:cubicBezTo>
                    <a:pt x="77" y="47"/>
                    <a:pt x="84" y="49"/>
                    <a:pt x="90" y="53"/>
                  </a:cubicBezTo>
                  <a:cubicBezTo>
                    <a:pt x="89" y="63"/>
                    <a:pt x="91" y="74"/>
                    <a:pt x="96" y="83"/>
                  </a:cubicBezTo>
                  <a:cubicBezTo>
                    <a:pt x="92" y="88"/>
                    <a:pt x="86" y="93"/>
                    <a:pt x="79" y="96"/>
                  </a:cubicBezTo>
                  <a:cubicBezTo>
                    <a:pt x="74" y="98"/>
                    <a:pt x="67" y="99"/>
                    <a:pt x="60" y="99"/>
                  </a:cubicBezTo>
                  <a:cubicBezTo>
                    <a:pt x="46" y="99"/>
                    <a:pt x="33" y="95"/>
                    <a:pt x="33" y="95"/>
                  </a:cubicBezTo>
                  <a:cubicBezTo>
                    <a:pt x="29" y="93"/>
                    <a:pt x="25" y="95"/>
                    <a:pt x="23" y="99"/>
                  </a:cubicBezTo>
                  <a:cubicBezTo>
                    <a:pt x="16" y="116"/>
                    <a:pt x="16" y="116"/>
                    <a:pt x="16" y="116"/>
                  </a:cubicBezTo>
                  <a:cubicBezTo>
                    <a:pt x="15" y="119"/>
                    <a:pt x="15" y="123"/>
                    <a:pt x="18" y="125"/>
                  </a:cubicBezTo>
                  <a:cubicBezTo>
                    <a:pt x="19" y="126"/>
                    <a:pt x="36" y="142"/>
                    <a:pt x="65" y="142"/>
                  </a:cubicBezTo>
                  <a:cubicBezTo>
                    <a:pt x="75" y="142"/>
                    <a:pt x="85" y="140"/>
                    <a:pt x="95" y="136"/>
                  </a:cubicBezTo>
                  <a:cubicBezTo>
                    <a:pt x="116" y="127"/>
                    <a:pt x="127" y="118"/>
                    <a:pt x="132" y="111"/>
                  </a:cubicBezTo>
                  <a:cubicBezTo>
                    <a:pt x="135" y="111"/>
                    <a:pt x="138" y="112"/>
                    <a:pt x="141" y="112"/>
                  </a:cubicBezTo>
                  <a:cubicBezTo>
                    <a:pt x="143" y="112"/>
                    <a:pt x="144" y="113"/>
                    <a:pt x="146" y="113"/>
                  </a:cubicBezTo>
                  <a:cubicBezTo>
                    <a:pt x="146" y="113"/>
                    <a:pt x="146" y="113"/>
                    <a:pt x="146" y="113"/>
                  </a:cubicBezTo>
                  <a:cubicBezTo>
                    <a:pt x="157" y="113"/>
                    <a:pt x="167" y="110"/>
                    <a:pt x="176" y="104"/>
                  </a:cubicBezTo>
                  <a:cubicBezTo>
                    <a:pt x="264" y="132"/>
                    <a:pt x="264" y="132"/>
                    <a:pt x="264" y="132"/>
                  </a:cubicBezTo>
                  <a:cubicBezTo>
                    <a:pt x="264" y="134"/>
                    <a:pt x="264" y="135"/>
                    <a:pt x="265" y="136"/>
                  </a:cubicBezTo>
                  <a:cubicBezTo>
                    <a:pt x="213" y="207"/>
                    <a:pt x="213" y="207"/>
                    <a:pt x="213" y="207"/>
                  </a:cubicBezTo>
                  <a:cubicBezTo>
                    <a:pt x="182" y="208"/>
                    <a:pt x="157" y="233"/>
                    <a:pt x="157" y="263"/>
                  </a:cubicBezTo>
                  <a:cubicBezTo>
                    <a:pt x="157" y="270"/>
                    <a:pt x="158" y="276"/>
                    <a:pt x="161" y="282"/>
                  </a:cubicBezTo>
                  <a:cubicBezTo>
                    <a:pt x="95" y="364"/>
                    <a:pt x="95" y="364"/>
                    <a:pt x="95" y="364"/>
                  </a:cubicBezTo>
                  <a:cubicBezTo>
                    <a:pt x="90" y="370"/>
                    <a:pt x="89" y="379"/>
                    <a:pt x="92" y="386"/>
                  </a:cubicBezTo>
                  <a:cubicBezTo>
                    <a:pt x="94" y="391"/>
                    <a:pt x="100" y="395"/>
                    <a:pt x="106" y="395"/>
                  </a:cubicBezTo>
                  <a:cubicBezTo>
                    <a:pt x="324" y="395"/>
                    <a:pt x="324" y="395"/>
                    <a:pt x="324" y="395"/>
                  </a:cubicBezTo>
                  <a:cubicBezTo>
                    <a:pt x="330" y="395"/>
                    <a:pt x="335" y="391"/>
                    <a:pt x="338" y="386"/>
                  </a:cubicBezTo>
                  <a:cubicBezTo>
                    <a:pt x="341" y="379"/>
                    <a:pt x="340" y="370"/>
                    <a:pt x="335" y="364"/>
                  </a:cubicBezTo>
                  <a:cubicBezTo>
                    <a:pt x="269" y="282"/>
                    <a:pt x="269" y="282"/>
                    <a:pt x="269" y="282"/>
                  </a:cubicBezTo>
                  <a:cubicBezTo>
                    <a:pt x="271" y="276"/>
                    <a:pt x="273" y="270"/>
                    <a:pt x="273" y="263"/>
                  </a:cubicBezTo>
                  <a:cubicBezTo>
                    <a:pt x="273" y="257"/>
                    <a:pt x="272" y="251"/>
                    <a:pt x="270" y="246"/>
                  </a:cubicBezTo>
                  <a:cubicBezTo>
                    <a:pt x="324" y="171"/>
                    <a:pt x="324" y="171"/>
                    <a:pt x="324" y="171"/>
                  </a:cubicBezTo>
                  <a:cubicBezTo>
                    <a:pt x="348" y="169"/>
                    <a:pt x="369" y="151"/>
                    <a:pt x="375" y="127"/>
                  </a:cubicBezTo>
                  <a:cubicBezTo>
                    <a:pt x="378" y="114"/>
                    <a:pt x="376" y="101"/>
                    <a:pt x="370" y="90"/>
                  </a:cubicBezTo>
                  <a:close/>
                  <a:moveTo>
                    <a:pt x="93" y="37"/>
                  </a:moveTo>
                  <a:cubicBezTo>
                    <a:pt x="87" y="33"/>
                    <a:pt x="79" y="31"/>
                    <a:pt x="70" y="31"/>
                  </a:cubicBezTo>
                  <a:cubicBezTo>
                    <a:pt x="69" y="31"/>
                    <a:pt x="69" y="31"/>
                    <a:pt x="69" y="31"/>
                  </a:cubicBezTo>
                  <a:cubicBezTo>
                    <a:pt x="49" y="31"/>
                    <a:pt x="31" y="41"/>
                    <a:pt x="23" y="47"/>
                  </a:cubicBezTo>
                  <a:cubicBezTo>
                    <a:pt x="19" y="44"/>
                    <a:pt x="19" y="44"/>
                    <a:pt x="19" y="44"/>
                  </a:cubicBezTo>
                  <a:cubicBezTo>
                    <a:pt x="25" y="36"/>
                    <a:pt x="40" y="20"/>
                    <a:pt x="70" y="20"/>
                  </a:cubicBezTo>
                  <a:cubicBezTo>
                    <a:pt x="84" y="21"/>
                    <a:pt x="93" y="23"/>
                    <a:pt x="100" y="25"/>
                  </a:cubicBezTo>
                  <a:cubicBezTo>
                    <a:pt x="97" y="29"/>
                    <a:pt x="95" y="32"/>
                    <a:pt x="93" y="37"/>
                  </a:cubicBezTo>
                  <a:close/>
                  <a:moveTo>
                    <a:pt x="89" y="121"/>
                  </a:moveTo>
                  <a:cubicBezTo>
                    <a:pt x="81" y="124"/>
                    <a:pt x="73" y="126"/>
                    <a:pt x="65" y="126"/>
                  </a:cubicBezTo>
                  <a:cubicBezTo>
                    <a:pt x="50" y="126"/>
                    <a:pt x="39" y="120"/>
                    <a:pt x="33" y="116"/>
                  </a:cubicBezTo>
                  <a:cubicBezTo>
                    <a:pt x="35" y="112"/>
                    <a:pt x="35" y="112"/>
                    <a:pt x="35" y="112"/>
                  </a:cubicBezTo>
                  <a:cubicBezTo>
                    <a:pt x="41" y="114"/>
                    <a:pt x="50" y="115"/>
                    <a:pt x="60" y="115"/>
                  </a:cubicBezTo>
                  <a:cubicBezTo>
                    <a:pt x="69" y="115"/>
                    <a:pt x="78" y="114"/>
                    <a:pt x="85" y="111"/>
                  </a:cubicBezTo>
                  <a:cubicBezTo>
                    <a:pt x="94" y="107"/>
                    <a:pt x="101" y="102"/>
                    <a:pt x="106" y="96"/>
                  </a:cubicBezTo>
                  <a:cubicBezTo>
                    <a:pt x="109" y="99"/>
                    <a:pt x="113" y="102"/>
                    <a:pt x="117" y="104"/>
                  </a:cubicBezTo>
                  <a:cubicBezTo>
                    <a:pt x="112" y="109"/>
                    <a:pt x="104" y="115"/>
                    <a:pt x="89" y="121"/>
                  </a:cubicBezTo>
                  <a:close/>
                  <a:moveTo>
                    <a:pt x="187" y="61"/>
                  </a:moveTo>
                  <a:cubicBezTo>
                    <a:pt x="185" y="82"/>
                    <a:pt x="165" y="98"/>
                    <a:pt x="142" y="96"/>
                  </a:cubicBezTo>
                  <a:cubicBezTo>
                    <a:pt x="131" y="95"/>
                    <a:pt x="121" y="90"/>
                    <a:pt x="114" y="82"/>
                  </a:cubicBezTo>
                  <a:cubicBezTo>
                    <a:pt x="108" y="74"/>
                    <a:pt x="105" y="64"/>
                    <a:pt x="106" y="53"/>
                  </a:cubicBezTo>
                  <a:cubicBezTo>
                    <a:pt x="107" y="33"/>
                    <a:pt x="125" y="18"/>
                    <a:pt x="146" y="18"/>
                  </a:cubicBezTo>
                  <a:cubicBezTo>
                    <a:pt x="147" y="18"/>
                    <a:pt x="149" y="18"/>
                    <a:pt x="150" y="18"/>
                  </a:cubicBezTo>
                  <a:cubicBezTo>
                    <a:pt x="161" y="19"/>
                    <a:pt x="171" y="24"/>
                    <a:pt x="178" y="32"/>
                  </a:cubicBezTo>
                  <a:cubicBezTo>
                    <a:pt x="185" y="40"/>
                    <a:pt x="188" y="50"/>
                    <a:pt x="187" y="61"/>
                  </a:cubicBezTo>
                  <a:close/>
                  <a:moveTo>
                    <a:pt x="262" y="103"/>
                  </a:moveTo>
                  <a:cubicBezTo>
                    <a:pt x="261" y="107"/>
                    <a:pt x="261" y="111"/>
                    <a:pt x="261" y="115"/>
                  </a:cubicBezTo>
                  <a:cubicBezTo>
                    <a:pt x="190" y="92"/>
                    <a:pt x="190" y="92"/>
                    <a:pt x="190" y="92"/>
                  </a:cubicBezTo>
                  <a:cubicBezTo>
                    <a:pt x="197" y="84"/>
                    <a:pt x="202" y="74"/>
                    <a:pt x="203" y="62"/>
                  </a:cubicBezTo>
                  <a:cubicBezTo>
                    <a:pt x="203" y="61"/>
                    <a:pt x="203" y="60"/>
                    <a:pt x="203" y="59"/>
                  </a:cubicBezTo>
                  <a:cubicBezTo>
                    <a:pt x="273" y="81"/>
                    <a:pt x="273" y="81"/>
                    <a:pt x="273" y="81"/>
                  </a:cubicBezTo>
                  <a:cubicBezTo>
                    <a:pt x="268" y="87"/>
                    <a:pt x="264" y="95"/>
                    <a:pt x="262" y="103"/>
                  </a:cubicBezTo>
                  <a:close/>
                  <a:moveTo>
                    <a:pt x="215" y="223"/>
                  </a:moveTo>
                  <a:cubicBezTo>
                    <a:pt x="238" y="223"/>
                    <a:pt x="257" y="241"/>
                    <a:pt x="257" y="263"/>
                  </a:cubicBezTo>
                  <a:cubicBezTo>
                    <a:pt x="257" y="286"/>
                    <a:pt x="238" y="304"/>
                    <a:pt x="215" y="304"/>
                  </a:cubicBezTo>
                  <a:cubicBezTo>
                    <a:pt x="192" y="304"/>
                    <a:pt x="173" y="286"/>
                    <a:pt x="173" y="263"/>
                  </a:cubicBezTo>
                  <a:cubicBezTo>
                    <a:pt x="173" y="241"/>
                    <a:pt x="192" y="223"/>
                    <a:pt x="215" y="223"/>
                  </a:cubicBezTo>
                  <a:close/>
                  <a:moveTo>
                    <a:pt x="323" y="374"/>
                  </a:moveTo>
                  <a:cubicBezTo>
                    <a:pt x="324" y="376"/>
                    <a:pt x="324" y="378"/>
                    <a:pt x="324" y="379"/>
                  </a:cubicBezTo>
                  <a:cubicBezTo>
                    <a:pt x="106" y="379"/>
                    <a:pt x="106" y="379"/>
                    <a:pt x="106" y="379"/>
                  </a:cubicBezTo>
                  <a:cubicBezTo>
                    <a:pt x="106" y="378"/>
                    <a:pt x="106" y="376"/>
                    <a:pt x="107" y="374"/>
                  </a:cubicBezTo>
                  <a:cubicBezTo>
                    <a:pt x="169" y="297"/>
                    <a:pt x="169" y="297"/>
                    <a:pt x="169" y="297"/>
                  </a:cubicBezTo>
                  <a:cubicBezTo>
                    <a:pt x="179" y="311"/>
                    <a:pt x="196" y="320"/>
                    <a:pt x="215" y="320"/>
                  </a:cubicBezTo>
                  <a:cubicBezTo>
                    <a:pt x="234" y="320"/>
                    <a:pt x="250" y="311"/>
                    <a:pt x="261" y="297"/>
                  </a:cubicBezTo>
                  <a:lnTo>
                    <a:pt x="323" y="374"/>
                  </a:lnTo>
                  <a:close/>
                  <a:moveTo>
                    <a:pt x="261" y="230"/>
                  </a:moveTo>
                  <a:cubicBezTo>
                    <a:pt x="254" y="220"/>
                    <a:pt x="244" y="213"/>
                    <a:pt x="232" y="210"/>
                  </a:cubicBezTo>
                  <a:cubicBezTo>
                    <a:pt x="274" y="151"/>
                    <a:pt x="274" y="151"/>
                    <a:pt x="274" y="151"/>
                  </a:cubicBezTo>
                  <a:cubicBezTo>
                    <a:pt x="282" y="160"/>
                    <a:pt x="293" y="167"/>
                    <a:pt x="305" y="170"/>
                  </a:cubicBezTo>
                  <a:lnTo>
                    <a:pt x="261" y="230"/>
                  </a:lnTo>
                  <a:close/>
                </a:path>
              </a:pathLst>
            </a:custGeom>
            <a:solidFill>
              <a:srgbClr val="433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Rectangle: Rounded Corners 92">
              <a:extLst>
                <a:ext uri="{FF2B5EF4-FFF2-40B4-BE49-F238E27FC236}">
                  <a16:creationId xmlns="" xmlns:a16="http://schemas.microsoft.com/office/drawing/2014/main" id="{643624D7-0E46-4CBA-BF8A-238B2B7624C1}"/>
                </a:ext>
              </a:extLst>
            </p:cNvPr>
            <p:cNvSpPr/>
            <p:nvPr/>
          </p:nvSpPr>
          <p:spPr bwMode="auto">
            <a:xfrm>
              <a:off x="381955" y="2945320"/>
              <a:ext cx="2896152" cy="1428766"/>
            </a:xfrm>
            <a:prstGeom prst="roundRect">
              <a:avLst/>
            </a:prstGeom>
            <a:solidFill>
              <a:srgbClr val="FFE6C4">
                <a:alpha val="50196"/>
              </a:srgbClr>
            </a:solidFill>
            <a:ln w="12700" cap="flat" cmpd="sng" algn="ctr">
              <a:solidFill>
                <a:schemeClr val="bg2">
                  <a:lumMod val="60000"/>
                  <a:lumOff val="40000"/>
                </a:schemeClr>
              </a:solidFill>
              <a:prstDash val="solid"/>
              <a:round/>
              <a:headEnd type="none" w="med" len="med"/>
              <a:tailEnd type="none" w="med" len="med"/>
            </a:ln>
            <a:effectLst/>
          </p:spPr>
          <p:txBody>
            <a:bodyPr vert="horz" wrap="square" lIns="72000" tIns="45720" rIns="72000" bIns="45720" numCol="1" rtlCol="0" anchor="t" anchorCtr="0" compatLnSpc="1">
              <a:prstTxWarp prst="textNoShape">
                <a:avLst/>
              </a:prstTxWarp>
            </a:bodyPr>
            <a:lstStyle/>
            <a:p>
              <a:endParaRPr lang="en-US" sz="1400"/>
            </a:p>
          </p:txBody>
        </p:sp>
        <p:sp>
          <p:nvSpPr>
            <p:cNvPr id="94" name="Rectangle: Rounded Corners 93">
              <a:extLst>
                <a:ext uri="{FF2B5EF4-FFF2-40B4-BE49-F238E27FC236}">
                  <a16:creationId xmlns="" xmlns:a16="http://schemas.microsoft.com/office/drawing/2014/main" id="{37D79751-3FF1-40F9-8DC2-6F1FB7941133}"/>
                </a:ext>
              </a:extLst>
            </p:cNvPr>
            <p:cNvSpPr/>
            <p:nvPr/>
          </p:nvSpPr>
          <p:spPr bwMode="auto">
            <a:xfrm>
              <a:off x="395785" y="4711430"/>
              <a:ext cx="2821136" cy="1644015"/>
            </a:xfrm>
            <a:prstGeom prst="roundRect">
              <a:avLst/>
            </a:prstGeom>
            <a:noFill/>
            <a:ln w="12700" cap="flat" cmpd="sng" algn="ctr">
              <a:solidFill>
                <a:schemeClr val="tx1"/>
              </a:solidFill>
              <a:prstDash val="sysDash"/>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95" name="Rectangle: Rounded Corners 94">
              <a:extLst>
                <a:ext uri="{FF2B5EF4-FFF2-40B4-BE49-F238E27FC236}">
                  <a16:creationId xmlns="" xmlns:a16="http://schemas.microsoft.com/office/drawing/2014/main" id="{3E13172A-1169-4D4E-BDA8-B65395E61B85}"/>
                </a:ext>
              </a:extLst>
            </p:cNvPr>
            <p:cNvSpPr/>
            <p:nvPr/>
          </p:nvSpPr>
          <p:spPr bwMode="auto">
            <a:xfrm>
              <a:off x="2106020" y="4881682"/>
              <a:ext cx="965486" cy="304192"/>
            </a:xfrm>
            <a:prstGeom prst="roundRect">
              <a:avLst/>
            </a:prstGeom>
            <a:solidFill>
              <a:srgbClr val="8F3F7B"/>
            </a:solidFill>
            <a:ln w="12700"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a:ln>
                    <a:noFill/>
                  </a:ln>
                  <a:solidFill>
                    <a:schemeClr val="bg1"/>
                  </a:solidFill>
                  <a:effectLst/>
                  <a:latin typeface="Arial" charset="0"/>
                </a:rPr>
                <a:t>Orchestration</a:t>
              </a:r>
              <a:endParaRPr kumimoji="0" lang="en-US" sz="1050" b="1" i="0" u="none" strike="noStrike" cap="none" normalizeH="0" baseline="0" dirty="0">
                <a:ln>
                  <a:noFill/>
                </a:ln>
                <a:solidFill>
                  <a:schemeClr val="bg1"/>
                </a:solidFill>
                <a:effectLst/>
                <a:latin typeface="Arial" charset="0"/>
              </a:endParaRPr>
            </a:p>
          </p:txBody>
        </p:sp>
        <p:grpSp>
          <p:nvGrpSpPr>
            <p:cNvPr id="96" name="Group 95">
              <a:extLst>
                <a:ext uri="{FF2B5EF4-FFF2-40B4-BE49-F238E27FC236}">
                  <a16:creationId xmlns="" xmlns:a16="http://schemas.microsoft.com/office/drawing/2014/main" id="{E234A4F2-0D81-431D-A376-5677B632D370}"/>
                </a:ext>
              </a:extLst>
            </p:cNvPr>
            <p:cNvGrpSpPr/>
            <p:nvPr/>
          </p:nvGrpSpPr>
          <p:grpSpPr>
            <a:xfrm>
              <a:off x="4976154" y="4156541"/>
              <a:ext cx="382149" cy="588972"/>
              <a:chOff x="5970945" y="4527661"/>
              <a:chExt cx="382149" cy="588972"/>
            </a:xfrm>
          </p:grpSpPr>
          <p:sp>
            <p:nvSpPr>
              <p:cNvPr id="146" name="AutoShape 76">
                <a:extLst>
                  <a:ext uri="{FF2B5EF4-FFF2-40B4-BE49-F238E27FC236}">
                    <a16:creationId xmlns="" xmlns:a16="http://schemas.microsoft.com/office/drawing/2014/main" id="{FFB75896-9659-44F1-ACAE-020ECAC53181}"/>
                  </a:ext>
                </a:extLst>
              </p:cNvPr>
              <p:cNvSpPr>
                <a:spLocks noChangeAspect="1" noChangeArrowheads="1"/>
              </p:cNvSpPr>
              <p:nvPr/>
            </p:nvSpPr>
            <p:spPr bwMode="auto">
              <a:xfrm>
                <a:off x="5978314" y="4695291"/>
                <a:ext cx="368463" cy="414546"/>
              </a:xfrm>
              <a:prstGeom prst="roundRect">
                <a:avLst>
                  <a:gd name="adj" fmla="val 9356"/>
                </a:avLst>
              </a:prstGeom>
              <a:solidFill>
                <a:schemeClr val="bg1"/>
              </a:solidFill>
              <a:ln w="12700" algn="ctr">
                <a:solidFill>
                  <a:schemeClr val="bg1"/>
                </a:solidFill>
                <a:round/>
                <a:headEnd/>
                <a:tailEnd/>
              </a:ln>
            </p:spPr>
            <p:txBody>
              <a:bodyPr wrap="none" lIns="0" r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sv-SE" altLang="en-US"/>
              </a:p>
            </p:txBody>
          </p:sp>
          <p:sp>
            <p:nvSpPr>
              <p:cNvPr id="147" name="Oval 77">
                <a:extLst>
                  <a:ext uri="{FF2B5EF4-FFF2-40B4-BE49-F238E27FC236}">
                    <a16:creationId xmlns="" xmlns:a16="http://schemas.microsoft.com/office/drawing/2014/main" id="{1083C19D-1E12-42A5-AE5F-8A2CC05F9081}"/>
                  </a:ext>
                </a:extLst>
              </p:cNvPr>
              <p:cNvSpPr>
                <a:spLocks noChangeAspect="1" noChangeArrowheads="1"/>
              </p:cNvSpPr>
              <p:nvPr/>
            </p:nvSpPr>
            <p:spPr bwMode="auto">
              <a:xfrm>
                <a:off x="5976209" y="4535589"/>
                <a:ext cx="370569" cy="402087"/>
              </a:xfrm>
              <a:prstGeom prst="ellipse">
                <a:avLst/>
              </a:prstGeom>
              <a:solidFill>
                <a:schemeClr val="bg1"/>
              </a:solidFill>
              <a:ln w="12700" algn="ctr">
                <a:solidFill>
                  <a:schemeClr val="bg1"/>
                </a:solidFill>
                <a:round/>
                <a:headEnd/>
                <a:tailEnd/>
              </a:ln>
            </p:spPr>
            <p:txBody>
              <a:bodyPr wrap="none" lIns="0" r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sv-SE" altLang="en-US"/>
              </a:p>
            </p:txBody>
          </p:sp>
          <p:sp>
            <p:nvSpPr>
              <p:cNvPr id="148" name="Text Box 78">
                <a:extLst>
                  <a:ext uri="{FF2B5EF4-FFF2-40B4-BE49-F238E27FC236}">
                    <a16:creationId xmlns="" xmlns:a16="http://schemas.microsoft.com/office/drawing/2014/main" id="{2FAFFD71-CBBD-40CB-9F70-FF57E10BEC47}"/>
                  </a:ext>
                </a:extLst>
              </p:cNvPr>
              <p:cNvSpPr txBox="1">
                <a:spLocks noChangeAspect="1" noChangeArrowheads="1"/>
              </p:cNvSpPr>
              <p:nvPr/>
            </p:nvSpPr>
            <p:spPr bwMode="auto">
              <a:xfrm>
                <a:off x="5988842" y="4848198"/>
                <a:ext cx="344250" cy="25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lnSpc>
                    <a:spcPct val="80000"/>
                  </a:lnSpc>
                </a:pPr>
                <a:r>
                  <a:rPr lang="en-US" altLang="en-US" sz="1000" dirty="0">
                    <a:solidFill>
                      <a:srgbClr val="F08A00"/>
                    </a:solidFill>
                    <a:ea typeface="MS PGothic" panose="020B0600070205080204" pitchFamily="34" charset="-128"/>
                    <a:cs typeface="MS PGothic" panose="020B0600070205080204" pitchFamily="34" charset="-128"/>
                  </a:rPr>
                  <a:t>SDN</a:t>
                </a:r>
              </a:p>
            </p:txBody>
          </p:sp>
          <p:sp>
            <p:nvSpPr>
              <p:cNvPr id="149" name="Rectangle 79">
                <a:extLst>
                  <a:ext uri="{FF2B5EF4-FFF2-40B4-BE49-F238E27FC236}">
                    <a16:creationId xmlns="" xmlns:a16="http://schemas.microsoft.com/office/drawing/2014/main" id="{A8DBD433-3C8C-4737-9A11-2D74FEA5FECB}"/>
                  </a:ext>
                </a:extLst>
              </p:cNvPr>
              <p:cNvSpPr>
                <a:spLocks noChangeAspect="1" noChangeArrowheads="1"/>
              </p:cNvSpPr>
              <p:nvPr/>
            </p:nvSpPr>
            <p:spPr bwMode="auto">
              <a:xfrm>
                <a:off x="5970945" y="4527661"/>
                <a:ext cx="382149" cy="58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72000" rIns="7200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sv-SE" altLang="en-US"/>
              </a:p>
            </p:txBody>
          </p:sp>
          <p:sp>
            <p:nvSpPr>
              <p:cNvPr id="150" name="Freeform 11">
                <a:extLst>
                  <a:ext uri="{FF2B5EF4-FFF2-40B4-BE49-F238E27FC236}">
                    <a16:creationId xmlns="" xmlns:a16="http://schemas.microsoft.com/office/drawing/2014/main" id="{46E20804-A0D6-4EEC-A418-3346D453CE59}"/>
                  </a:ext>
                </a:extLst>
              </p:cNvPr>
              <p:cNvSpPr>
                <a:spLocks noChangeAspect="1" noEditPoints="1"/>
              </p:cNvSpPr>
              <p:nvPr/>
            </p:nvSpPr>
            <p:spPr bwMode="auto">
              <a:xfrm>
                <a:off x="5970945" y="4527661"/>
                <a:ext cx="382149" cy="588972"/>
              </a:xfrm>
              <a:custGeom>
                <a:avLst/>
                <a:gdLst>
                  <a:gd name="T0" fmla="*/ 562511 w 410"/>
                  <a:gd name="T1" fmla="*/ 324212 h 589"/>
                  <a:gd name="T2" fmla="*/ 528247 w 410"/>
                  <a:gd name="T3" fmla="*/ 783857 h 589"/>
                  <a:gd name="T4" fmla="*/ 22842 w 410"/>
                  <a:gd name="T5" fmla="*/ 751025 h 589"/>
                  <a:gd name="T6" fmla="*/ 292678 w 410"/>
                  <a:gd name="T7" fmla="*/ 21887 h 589"/>
                  <a:gd name="T8" fmla="*/ 573934 w 410"/>
                  <a:gd name="T9" fmla="*/ 291382 h 589"/>
                  <a:gd name="T10" fmla="*/ 585354 w 410"/>
                  <a:gd name="T11" fmla="*/ 280437 h 589"/>
                  <a:gd name="T12" fmla="*/ 0 w 410"/>
                  <a:gd name="T13" fmla="*/ 280437 h 589"/>
                  <a:gd name="T14" fmla="*/ 57108 w 410"/>
                  <a:gd name="T15" fmla="*/ 805745 h 589"/>
                  <a:gd name="T16" fmla="*/ 585354 w 410"/>
                  <a:gd name="T17" fmla="*/ 751025 h 589"/>
                  <a:gd name="T18" fmla="*/ 573934 w 410"/>
                  <a:gd name="T19" fmla="*/ 313269 h 589"/>
                  <a:gd name="T20" fmla="*/ 449724 w 410"/>
                  <a:gd name="T21" fmla="*/ 198358 h 589"/>
                  <a:gd name="T22" fmla="*/ 452579 w 410"/>
                  <a:gd name="T23" fmla="*/ 119015 h 589"/>
                  <a:gd name="T24" fmla="*/ 441158 w 410"/>
                  <a:gd name="T25" fmla="*/ 108072 h 589"/>
                  <a:gd name="T26" fmla="*/ 355497 w 410"/>
                  <a:gd name="T27" fmla="*/ 119015 h 589"/>
                  <a:gd name="T28" fmla="*/ 414032 w 410"/>
                  <a:gd name="T29" fmla="*/ 129958 h 589"/>
                  <a:gd name="T30" fmla="*/ 171324 w 410"/>
                  <a:gd name="T31" fmla="*/ 129958 h 589"/>
                  <a:gd name="T32" fmla="*/ 229859 w 410"/>
                  <a:gd name="T33" fmla="*/ 119015 h 589"/>
                  <a:gd name="T34" fmla="*/ 144197 w 410"/>
                  <a:gd name="T35" fmla="*/ 108072 h 589"/>
                  <a:gd name="T36" fmla="*/ 132776 w 410"/>
                  <a:gd name="T37" fmla="*/ 119015 h 589"/>
                  <a:gd name="T38" fmla="*/ 144197 w 410"/>
                  <a:gd name="T39" fmla="*/ 201094 h 589"/>
                  <a:gd name="T40" fmla="*/ 155619 w 410"/>
                  <a:gd name="T41" fmla="*/ 146375 h 589"/>
                  <a:gd name="T42" fmla="*/ 155619 w 410"/>
                  <a:gd name="T43" fmla="*/ 377564 h 589"/>
                  <a:gd name="T44" fmla="*/ 144197 w 410"/>
                  <a:gd name="T45" fmla="*/ 321478 h 589"/>
                  <a:gd name="T46" fmla="*/ 132776 w 410"/>
                  <a:gd name="T47" fmla="*/ 403557 h 589"/>
                  <a:gd name="T48" fmla="*/ 144197 w 410"/>
                  <a:gd name="T49" fmla="*/ 414501 h 589"/>
                  <a:gd name="T50" fmla="*/ 229859 w 410"/>
                  <a:gd name="T51" fmla="*/ 403557 h 589"/>
                  <a:gd name="T52" fmla="*/ 171324 w 410"/>
                  <a:gd name="T53" fmla="*/ 392612 h 589"/>
                  <a:gd name="T54" fmla="*/ 414032 w 410"/>
                  <a:gd name="T55" fmla="*/ 392612 h 589"/>
                  <a:gd name="T56" fmla="*/ 355497 w 410"/>
                  <a:gd name="T57" fmla="*/ 403557 h 589"/>
                  <a:gd name="T58" fmla="*/ 441158 w 410"/>
                  <a:gd name="T59" fmla="*/ 414501 h 589"/>
                  <a:gd name="T60" fmla="*/ 452579 w 410"/>
                  <a:gd name="T61" fmla="*/ 403557 h 589"/>
                  <a:gd name="T62" fmla="*/ 441158 w 410"/>
                  <a:gd name="T63" fmla="*/ 321478 h 589"/>
                  <a:gd name="T64" fmla="*/ 429735 w 410"/>
                  <a:gd name="T65" fmla="*/ 377564 h 589"/>
                  <a:gd name="T66" fmla="*/ 429735 w 410"/>
                  <a:gd name="T67" fmla="*/ 146375 h 589"/>
                  <a:gd name="T68" fmla="*/ 441158 w 410"/>
                  <a:gd name="T69" fmla="*/ 201094 h 5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0"/>
                  <a:gd name="T106" fmla="*/ 0 h 589"/>
                  <a:gd name="T107" fmla="*/ 410 w 410"/>
                  <a:gd name="T108" fmla="*/ 589 h 5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0" h="589">
                    <a:moveTo>
                      <a:pt x="402" y="229"/>
                    </a:moveTo>
                    <a:cubicBezTo>
                      <a:pt x="397" y="229"/>
                      <a:pt x="394" y="233"/>
                      <a:pt x="394" y="237"/>
                    </a:cubicBezTo>
                    <a:cubicBezTo>
                      <a:pt x="394" y="549"/>
                      <a:pt x="394" y="549"/>
                      <a:pt x="394" y="549"/>
                    </a:cubicBezTo>
                    <a:cubicBezTo>
                      <a:pt x="394" y="563"/>
                      <a:pt x="383" y="573"/>
                      <a:pt x="370" y="573"/>
                    </a:cubicBezTo>
                    <a:cubicBezTo>
                      <a:pt x="40" y="573"/>
                      <a:pt x="40" y="573"/>
                      <a:pt x="40" y="573"/>
                    </a:cubicBezTo>
                    <a:cubicBezTo>
                      <a:pt x="27" y="573"/>
                      <a:pt x="17" y="563"/>
                      <a:pt x="16" y="549"/>
                    </a:cubicBezTo>
                    <a:cubicBezTo>
                      <a:pt x="16" y="205"/>
                      <a:pt x="16" y="205"/>
                      <a:pt x="16" y="205"/>
                    </a:cubicBezTo>
                    <a:cubicBezTo>
                      <a:pt x="17" y="101"/>
                      <a:pt x="101" y="16"/>
                      <a:pt x="205" y="16"/>
                    </a:cubicBezTo>
                    <a:cubicBezTo>
                      <a:pt x="309" y="16"/>
                      <a:pt x="394" y="101"/>
                      <a:pt x="394" y="205"/>
                    </a:cubicBezTo>
                    <a:cubicBezTo>
                      <a:pt x="394" y="209"/>
                      <a:pt x="397" y="213"/>
                      <a:pt x="402" y="213"/>
                    </a:cubicBezTo>
                    <a:cubicBezTo>
                      <a:pt x="406" y="213"/>
                      <a:pt x="410" y="209"/>
                      <a:pt x="410" y="205"/>
                    </a:cubicBezTo>
                    <a:cubicBezTo>
                      <a:pt x="410" y="205"/>
                      <a:pt x="410" y="205"/>
                      <a:pt x="410" y="205"/>
                    </a:cubicBezTo>
                    <a:cubicBezTo>
                      <a:pt x="410" y="92"/>
                      <a:pt x="318" y="0"/>
                      <a:pt x="205" y="0"/>
                    </a:cubicBezTo>
                    <a:cubicBezTo>
                      <a:pt x="92" y="0"/>
                      <a:pt x="0" y="92"/>
                      <a:pt x="0" y="205"/>
                    </a:cubicBezTo>
                    <a:cubicBezTo>
                      <a:pt x="0" y="549"/>
                      <a:pt x="0" y="549"/>
                      <a:pt x="0" y="549"/>
                    </a:cubicBezTo>
                    <a:cubicBezTo>
                      <a:pt x="0" y="571"/>
                      <a:pt x="18" y="589"/>
                      <a:pt x="40" y="589"/>
                    </a:cubicBezTo>
                    <a:cubicBezTo>
                      <a:pt x="370" y="589"/>
                      <a:pt x="370" y="589"/>
                      <a:pt x="370" y="589"/>
                    </a:cubicBezTo>
                    <a:cubicBezTo>
                      <a:pt x="392" y="589"/>
                      <a:pt x="410" y="571"/>
                      <a:pt x="410" y="549"/>
                    </a:cubicBezTo>
                    <a:cubicBezTo>
                      <a:pt x="410" y="237"/>
                      <a:pt x="410" y="237"/>
                      <a:pt x="410" y="237"/>
                    </a:cubicBezTo>
                    <a:cubicBezTo>
                      <a:pt x="410" y="233"/>
                      <a:pt x="406" y="229"/>
                      <a:pt x="402" y="229"/>
                    </a:cubicBezTo>
                    <a:moveTo>
                      <a:pt x="309" y="147"/>
                    </a:moveTo>
                    <a:cubicBezTo>
                      <a:pt x="311" y="147"/>
                      <a:pt x="313" y="146"/>
                      <a:pt x="315" y="145"/>
                    </a:cubicBezTo>
                    <a:cubicBezTo>
                      <a:pt x="316" y="143"/>
                      <a:pt x="317" y="141"/>
                      <a:pt x="317" y="139"/>
                    </a:cubicBezTo>
                    <a:cubicBezTo>
                      <a:pt x="317" y="87"/>
                      <a:pt x="317" y="87"/>
                      <a:pt x="317" y="87"/>
                    </a:cubicBezTo>
                    <a:cubicBezTo>
                      <a:pt x="317" y="85"/>
                      <a:pt x="316" y="83"/>
                      <a:pt x="315" y="82"/>
                    </a:cubicBezTo>
                    <a:cubicBezTo>
                      <a:pt x="313" y="80"/>
                      <a:pt x="311" y="79"/>
                      <a:pt x="309" y="79"/>
                    </a:cubicBezTo>
                    <a:cubicBezTo>
                      <a:pt x="257" y="79"/>
                      <a:pt x="257" y="79"/>
                      <a:pt x="257" y="79"/>
                    </a:cubicBezTo>
                    <a:cubicBezTo>
                      <a:pt x="253" y="79"/>
                      <a:pt x="249" y="83"/>
                      <a:pt x="249" y="87"/>
                    </a:cubicBezTo>
                    <a:cubicBezTo>
                      <a:pt x="249" y="92"/>
                      <a:pt x="253" y="95"/>
                      <a:pt x="257" y="95"/>
                    </a:cubicBezTo>
                    <a:cubicBezTo>
                      <a:pt x="290" y="95"/>
                      <a:pt x="290" y="95"/>
                      <a:pt x="290" y="95"/>
                    </a:cubicBezTo>
                    <a:cubicBezTo>
                      <a:pt x="205" y="180"/>
                      <a:pt x="205" y="180"/>
                      <a:pt x="205" y="180"/>
                    </a:cubicBezTo>
                    <a:cubicBezTo>
                      <a:pt x="120" y="95"/>
                      <a:pt x="120" y="95"/>
                      <a:pt x="120" y="95"/>
                    </a:cubicBezTo>
                    <a:cubicBezTo>
                      <a:pt x="153" y="95"/>
                      <a:pt x="153" y="95"/>
                      <a:pt x="153" y="95"/>
                    </a:cubicBezTo>
                    <a:cubicBezTo>
                      <a:pt x="158" y="95"/>
                      <a:pt x="161" y="92"/>
                      <a:pt x="161" y="87"/>
                    </a:cubicBezTo>
                    <a:cubicBezTo>
                      <a:pt x="161" y="83"/>
                      <a:pt x="158" y="79"/>
                      <a:pt x="153" y="79"/>
                    </a:cubicBezTo>
                    <a:cubicBezTo>
                      <a:pt x="101" y="79"/>
                      <a:pt x="101" y="79"/>
                      <a:pt x="101" y="79"/>
                    </a:cubicBezTo>
                    <a:cubicBezTo>
                      <a:pt x="99" y="79"/>
                      <a:pt x="97" y="80"/>
                      <a:pt x="96" y="82"/>
                    </a:cubicBezTo>
                    <a:cubicBezTo>
                      <a:pt x="94" y="83"/>
                      <a:pt x="93" y="85"/>
                      <a:pt x="93" y="87"/>
                    </a:cubicBezTo>
                    <a:cubicBezTo>
                      <a:pt x="93" y="139"/>
                      <a:pt x="93" y="139"/>
                      <a:pt x="93" y="139"/>
                    </a:cubicBezTo>
                    <a:cubicBezTo>
                      <a:pt x="93" y="144"/>
                      <a:pt x="97" y="147"/>
                      <a:pt x="101" y="147"/>
                    </a:cubicBezTo>
                    <a:cubicBezTo>
                      <a:pt x="106" y="147"/>
                      <a:pt x="109" y="144"/>
                      <a:pt x="109" y="139"/>
                    </a:cubicBezTo>
                    <a:cubicBezTo>
                      <a:pt x="109" y="107"/>
                      <a:pt x="109" y="107"/>
                      <a:pt x="109" y="107"/>
                    </a:cubicBezTo>
                    <a:cubicBezTo>
                      <a:pt x="194" y="191"/>
                      <a:pt x="194" y="191"/>
                      <a:pt x="194" y="191"/>
                    </a:cubicBezTo>
                    <a:cubicBezTo>
                      <a:pt x="109" y="276"/>
                      <a:pt x="109" y="276"/>
                      <a:pt x="109" y="276"/>
                    </a:cubicBezTo>
                    <a:cubicBezTo>
                      <a:pt x="109" y="243"/>
                      <a:pt x="109" y="243"/>
                      <a:pt x="109" y="243"/>
                    </a:cubicBezTo>
                    <a:cubicBezTo>
                      <a:pt x="109" y="239"/>
                      <a:pt x="106" y="235"/>
                      <a:pt x="101" y="235"/>
                    </a:cubicBezTo>
                    <a:cubicBezTo>
                      <a:pt x="97" y="235"/>
                      <a:pt x="93" y="239"/>
                      <a:pt x="93" y="243"/>
                    </a:cubicBezTo>
                    <a:cubicBezTo>
                      <a:pt x="93" y="295"/>
                      <a:pt x="93" y="295"/>
                      <a:pt x="93" y="295"/>
                    </a:cubicBezTo>
                    <a:cubicBezTo>
                      <a:pt x="93" y="297"/>
                      <a:pt x="94" y="299"/>
                      <a:pt x="96" y="301"/>
                    </a:cubicBezTo>
                    <a:cubicBezTo>
                      <a:pt x="97" y="302"/>
                      <a:pt x="99" y="303"/>
                      <a:pt x="101" y="303"/>
                    </a:cubicBezTo>
                    <a:cubicBezTo>
                      <a:pt x="153" y="303"/>
                      <a:pt x="153" y="303"/>
                      <a:pt x="153" y="303"/>
                    </a:cubicBezTo>
                    <a:cubicBezTo>
                      <a:pt x="158" y="303"/>
                      <a:pt x="161" y="300"/>
                      <a:pt x="161" y="295"/>
                    </a:cubicBezTo>
                    <a:cubicBezTo>
                      <a:pt x="161" y="291"/>
                      <a:pt x="158" y="287"/>
                      <a:pt x="153" y="287"/>
                    </a:cubicBezTo>
                    <a:cubicBezTo>
                      <a:pt x="120" y="287"/>
                      <a:pt x="120" y="287"/>
                      <a:pt x="120" y="287"/>
                    </a:cubicBezTo>
                    <a:cubicBezTo>
                      <a:pt x="205" y="202"/>
                      <a:pt x="205" y="202"/>
                      <a:pt x="205" y="202"/>
                    </a:cubicBezTo>
                    <a:cubicBezTo>
                      <a:pt x="290" y="287"/>
                      <a:pt x="290" y="287"/>
                      <a:pt x="290" y="287"/>
                    </a:cubicBezTo>
                    <a:cubicBezTo>
                      <a:pt x="257" y="287"/>
                      <a:pt x="257" y="287"/>
                      <a:pt x="257" y="287"/>
                    </a:cubicBezTo>
                    <a:cubicBezTo>
                      <a:pt x="253" y="287"/>
                      <a:pt x="249" y="291"/>
                      <a:pt x="249" y="295"/>
                    </a:cubicBezTo>
                    <a:cubicBezTo>
                      <a:pt x="249" y="300"/>
                      <a:pt x="253" y="303"/>
                      <a:pt x="257" y="303"/>
                    </a:cubicBezTo>
                    <a:cubicBezTo>
                      <a:pt x="309" y="303"/>
                      <a:pt x="309" y="303"/>
                      <a:pt x="309" y="303"/>
                    </a:cubicBezTo>
                    <a:cubicBezTo>
                      <a:pt x="311" y="303"/>
                      <a:pt x="313" y="302"/>
                      <a:pt x="315" y="301"/>
                    </a:cubicBezTo>
                    <a:cubicBezTo>
                      <a:pt x="316" y="299"/>
                      <a:pt x="317" y="297"/>
                      <a:pt x="317" y="295"/>
                    </a:cubicBezTo>
                    <a:cubicBezTo>
                      <a:pt x="317" y="243"/>
                      <a:pt x="317" y="243"/>
                      <a:pt x="317" y="243"/>
                    </a:cubicBezTo>
                    <a:cubicBezTo>
                      <a:pt x="317" y="239"/>
                      <a:pt x="313" y="235"/>
                      <a:pt x="309" y="235"/>
                    </a:cubicBezTo>
                    <a:cubicBezTo>
                      <a:pt x="305" y="235"/>
                      <a:pt x="301" y="239"/>
                      <a:pt x="301" y="243"/>
                    </a:cubicBezTo>
                    <a:cubicBezTo>
                      <a:pt x="301" y="276"/>
                      <a:pt x="301" y="276"/>
                      <a:pt x="301" y="276"/>
                    </a:cubicBezTo>
                    <a:cubicBezTo>
                      <a:pt x="216" y="191"/>
                      <a:pt x="216" y="191"/>
                      <a:pt x="216" y="191"/>
                    </a:cubicBezTo>
                    <a:cubicBezTo>
                      <a:pt x="301" y="107"/>
                      <a:pt x="301" y="107"/>
                      <a:pt x="301" y="107"/>
                    </a:cubicBezTo>
                    <a:cubicBezTo>
                      <a:pt x="301" y="139"/>
                      <a:pt x="301" y="139"/>
                      <a:pt x="301" y="139"/>
                    </a:cubicBezTo>
                    <a:cubicBezTo>
                      <a:pt x="301" y="144"/>
                      <a:pt x="305" y="147"/>
                      <a:pt x="309" y="147"/>
                    </a:cubicBezTo>
                  </a:path>
                </a:pathLst>
              </a:custGeom>
              <a:solidFill>
                <a:srgbClr val="F08A00"/>
              </a:solidFill>
              <a:ln>
                <a:noFill/>
              </a:ln>
              <a:extLst/>
            </p:spPr>
            <p:txBody>
              <a:bodyPr tIns="1080000" anchor="ctr"/>
              <a:lstStyle/>
              <a:p>
                <a:endParaRPr lang="en-US"/>
              </a:p>
            </p:txBody>
          </p:sp>
        </p:grpSp>
        <p:cxnSp>
          <p:nvCxnSpPr>
            <p:cNvPr id="97" name="Straight Connector 96">
              <a:extLst>
                <a:ext uri="{FF2B5EF4-FFF2-40B4-BE49-F238E27FC236}">
                  <a16:creationId xmlns="" xmlns:a16="http://schemas.microsoft.com/office/drawing/2014/main" id="{B696EA36-C6A6-44F2-9C9A-78A81960C288}"/>
                </a:ext>
              </a:extLst>
            </p:cNvPr>
            <p:cNvCxnSpPr>
              <a:stCxn id="136" idx="2"/>
              <a:endCxn id="142" idx="0"/>
            </p:cNvCxnSpPr>
            <p:nvPr/>
          </p:nvCxnSpPr>
          <p:spPr bwMode="auto">
            <a:xfrm>
              <a:off x="1096918" y="4211942"/>
              <a:ext cx="263978" cy="85599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8" name="Straight Connector 97">
              <a:extLst>
                <a:ext uri="{FF2B5EF4-FFF2-40B4-BE49-F238E27FC236}">
                  <a16:creationId xmlns="" xmlns:a16="http://schemas.microsoft.com/office/drawing/2014/main" id="{E81F19DE-CAFD-4D85-83C5-72FADAD391EA}"/>
                </a:ext>
              </a:extLst>
            </p:cNvPr>
            <p:cNvCxnSpPr>
              <a:stCxn id="142" idx="7"/>
              <a:endCxn id="133" idx="2"/>
            </p:cNvCxnSpPr>
            <p:nvPr/>
          </p:nvCxnSpPr>
          <p:spPr bwMode="auto">
            <a:xfrm flipV="1">
              <a:off x="1465485" y="4221228"/>
              <a:ext cx="576340" cy="890196"/>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99" name="Freeform 12">
              <a:extLst>
                <a:ext uri="{FF2B5EF4-FFF2-40B4-BE49-F238E27FC236}">
                  <a16:creationId xmlns="" xmlns:a16="http://schemas.microsoft.com/office/drawing/2014/main" id="{087D24AC-2306-4B46-B5EF-18A399B51853}"/>
                </a:ext>
              </a:extLst>
            </p:cNvPr>
            <p:cNvSpPr>
              <a:spLocks noChangeAspect="1"/>
            </p:cNvSpPr>
            <p:nvPr/>
          </p:nvSpPr>
          <p:spPr bwMode="auto">
            <a:xfrm>
              <a:off x="626297" y="2996009"/>
              <a:ext cx="1758420" cy="626437"/>
            </a:xfrm>
            <a:custGeom>
              <a:avLst/>
              <a:gdLst>
                <a:gd name="T0" fmla="*/ 2147483647 w 1175"/>
                <a:gd name="T1" fmla="*/ 2147483647 h 895"/>
                <a:gd name="T2" fmla="*/ 2147483647 w 1175"/>
                <a:gd name="T3" fmla="*/ 2147483647 h 895"/>
                <a:gd name="T4" fmla="*/ 0 w 1175"/>
                <a:gd name="T5" fmla="*/ 2147483647 h 895"/>
                <a:gd name="T6" fmla="*/ 2147483647 w 1175"/>
                <a:gd name="T7" fmla="*/ 2147483647 h 895"/>
                <a:gd name="T8" fmla="*/ 2147483647 w 1175"/>
                <a:gd name="T9" fmla="*/ 2147483647 h 895"/>
                <a:gd name="T10" fmla="*/ 2147483647 w 1175"/>
                <a:gd name="T11" fmla="*/ 0 h 895"/>
                <a:gd name="T12" fmla="*/ 2147483647 w 1175"/>
                <a:gd name="T13" fmla="*/ 2147483647 h 895"/>
                <a:gd name="T14" fmla="*/ 2147483647 w 1175"/>
                <a:gd name="T15" fmla="*/ 2147483647 h 895"/>
                <a:gd name="T16" fmla="*/ 2147483647 w 1175"/>
                <a:gd name="T17" fmla="*/ 2147483647 h 895"/>
                <a:gd name="T18" fmla="*/ 2147483647 w 1175"/>
                <a:gd name="T19" fmla="*/ 2147483647 h 895"/>
                <a:gd name="T20" fmla="*/ 2147483647 w 1175"/>
                <a:gd name="T21" fmla="*/ 2147483647 h 895"/>
                <a:gd name="T22" fmla="*/ 2147483647 w 1175"/>
                <a:gd name="T23" fmla="*/ 2147483647 h 895"/>
                <a:gd name="T24" fmla="*/ 2147483647 w 1175"/>
                <a:gd name="T25" fmla="*/ 2147483647 h 895"/>
                <a:gd name="T26" fmla="*/ 2147483647 w 1175"/>
                <a:gd name="T27" fmla="*/ 2147483647 h 895"/>
                <a:gd name="T28" fmla="*/ 2147483647 w 1175"/>
                <a:gd name="T29" fmla="*/ 2147483647 h 895"/>
                <a:gd name="T30" fmla="*/ 2147483647 w 1175"/>
                <a:gd name="T31" fmla="*/ 2147483647 h 895"/>
                <a:gd name="T32" fmla="*/ 2147483647 w 1175"/>
                <a:gd name="T33" fmla="*/ 2147483647 h 895"/>
                <a:gd name="T34" fmla="*/ 2147483647 w 1175"/>
                <a:gd name="T35" fmla="*/ 2147483647 h 895"/>
                <a:gd name="T36" fmla="*/ 2147483647 w 1175"/>
                <a:gd name="T37" fmla="*/ 2147483647 h 895"/>
                <a:gd name="T38" fmla="*/ 2147483647 w 1175"/>
                <a:gd name="T39" fmla="*/ 2147483647 h 895"/>
                <a:gd name="T40" fmla="*/ 2147483647 w 1175"/>
                <a:gd name="T41" fmla="*/ 2147483647 h 895"/>
                <a:gd name="T42" fmla="*/ 2147483647 w 1175"/>
                <a:gd name="T43" fmla="*/ 2147483647 h 895"/>
                <a:gd name="T44" fmla="*/ 2147483647 w 1175"/>
                <a:gd name="T45" fmla="*/ 2147483647 h 895"/>
                <a:gd name="T46" fmla="*/ 2147483647 w 1175"/>
                <a:gd name="T47" fmla="*/ 2147483647 h 895"/>
                <a:gd name="T48" fmla="*/ 2147483647 w 1175"/>
                <a:gd name="T49" fmla="*/ 2147483647 h 895"/>
                <a:gd name="T50" fmla="*/ 2147483647 w 1175"/>
                <a:gd name="T51" fmla="*/ 2147483647 h 895"/>
                <a:gd name="T52" fmla="*/ 2147483647 w 1175"/>
                <a:gd name="T53" fmla="*/ 2147483647 h 895"/>
                <a:gd name="T54" fmla="*/ 2147483647 w 1175"/>
                <a:gd name="T55" fmla="*/ 2147483647 h 895"/>
                <a:gd name="T56" fmla="*/ 2147483647 w 1175"/>
                <a:gd name="T57" fmla="*/ 2147483647 h 895"/>
                <a:gd name="T58" fmla="*/ 2147483647 w 1175"/>
                <a:gd name="T59" fmla="*/ 2147483647 h 895"/>
                <a:gd name="T60" fmla="*/ 2147483647 w 1175"/>
                <a:gd name="T61" fmla="*/ 2147483647 h 895"/>
                <a:gd name="T62" fmla="*/ 2147483647 w 1175"/>
                <a:gd name="T63" fmla="*/ 2147483647 h 895"/>
                <a:gd name="T64" fmla="*/ 2147483647 w 1175"/>
                <a:gd name="T65" fmla="*/ 2147483647 h 895"/>
                <a:gd name="T66" fmla="*/ 2147483647 w 1175"/>
                <a:gd name="T67" fmla="*/ 2147483647 h 895"/>
                <a:gd name="T68" fmla="*/ 2147483647 w 1175"/>
                <a:gd name="T69" fmla="*/ 2147483647 h 895"/>
                <a:gd name="T70" fmla="*/ 2147483647 w 1175"/>
                <a:gd name="T71" fmla="*/ 2147483647 h 895"/>
                <a:gd name="T72" fmla="*/ 2147483647 w 1175"/>
                <a:gd name="T73" fmla="*/ 2147483647 h 895"/>
                <a:gd name="T74" fmla="*/ 2147483647 w 1175"/>
                <a:gd name="T75" fmla="*/ 2147483647 h 895"/>
                <a:gd name="T76" fmla="*/ 2147483647 w 1175"/>
                <a:gd name="T77" fmla="*/ 2147483647 h 895"/>
                <a:gd name="T78" fmla="*/ 2147483647 w 1175"/>
                <a:gd name="T79" fmla="*/ 2147483647 h 895"/>
                <a:gd name="T80" fmla="*/ 2147483647 w 1175"/>
                <a:gd name="T81" fmla="*/ 2147483647 h 895"/>
                <a:gd name="T82" fmla="*/ 2147483647 w 1175"/>
                <a:gd name="T83" fmla="*/ 2147483647 h 895"/>
                <a:gd name="T84" fmla="*/ 2147483647 w 1175"/>
                <a:gd name="T85" fmla="*/ 2147483647 h 895"/>
                <a:gd name="T86" fmla="*/ 2147483647 w 1175"/>
                <a:gd name="T87" fmla="*/ 2147483647 h 8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75"/>
                <a:gd name="T133" fmla="*/ 0 h 895"/>
                <a:gd name="T134" fmla="*/ 1175 w 1175"/>
                <a:gd name="T135" fmla="*/ 895 h 89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75" h="895">
                  <a:moveTo>
                    <a:pt x="249" y="789"/>
                  </a:moveTo>
                  <a:cubicBezTo>
                    <a:pt x="233" y="795"/>
                    <a:pt x="216" y="798"/>
                    <a:pt x="198" y="798"/>
                  </a:cubicBezTo>
                  <a:cubicBezTo>
                    <a:pt x="198" y="798"/>
                    <a:pt x="198" y="798"/>
                    <a:pt x="198" y="798"/>
                  </a:cubicBezTo>
                  <a:cubicBezTo>
                    <a:pt x="117" y="798"/>
                    <a:pt x="51" y="733"/>
                    <a:pt x="51" y="651"/>
                  </a:cubicBezTo>
                  <a:cubicBezTo>
                    <a:pt x="51" y="651"/>
                    <a:pt x="51" y="651"/>
                    <a:pt x="51" y="651"/>
                  </a:cubicBezTo>
                  <a:cubicBezTo>
                    <a:pt x="51" y="634"/>
                    <a:pt x="54" y="618"/>
                    <a:pt x="59" y="603"/>
                  </a:cubicBezTo>
                  <a:cubicBezTo>
                    <a:pt x="59" y="603"/>
                    <a:pt x="59" y="603"/>
                    <a:pt x="59" y="603"/>
                  </a:cubicBezTo>
                  <a:cubicBezTo>
                    <a:pt x="23" y="567"/>
                    <a:pt x="0" y="516"/>
                    <a:pt x="0" y="461"/>
                  </a:cubicBezTo>
                  <a:cubicBezTo>
                    <a:pt x="0" y="461"/>
                    <a:pt x="0" y="461"/>
                    <a:pt x="0" y="461"/>
                  </a:cubicBezTo>
                  <a:cubicBezTo>
                    <a:pt x="0" y="356"/>
                    <a:pt x="81" y="270"/>
                    <a:pt x="185" y="263"/>
                  </a:cubicBezTo>
                  <a:cubicBezTo>
                    <a:pt x="185" y="263"/>
                    <a:pt x="185" y="263"/>
                    <a:pt x="185" y="263"/>
                  </a:cubicBezTo>
                  <a:cubicBezTo>
                    <a:pt x="184" y="257"/>
                    <a:pt x="184" y="250"/>
                    <a:pt x="184" y="244"/>
                  </a:cubicBezTo>
                  <a:cubicBezTo>
                    <a:pt x="184" y="244"/>
                    <a:pt x="184" y="244"/>
                    <a:pt x="184" y="244"/>
                  </a:cubicBezTo>
                  <a:cubicBezTo>
                    <a:pt x="184" y="162"/>
                    <a:pt x="250" y="95"/>
                    <a:pt x="332" y="95"/>
                  </a:cubicBezTo>
                  <a:cubicBezTo>
                    <a:pt x="332" y="95"/>
                    <a:pt x="332" y="95"/>
                    <a:pt x="332" y="95"/>
                  </a:cubicBezTo>
                  <a:cubicBezTo>
                    <a:pt x="367" y="95"/>
                    <a:pt x="399" y="107"/>
                    <a:pt x="424" y="128"/>
                  </a:cubicBezTo>
                  <a:cubicBezTo>
                    <a:pt x="424" y="128"/>
                    <a:pt x="424" y="128"/>
                    <a:pt x="424" y="128"/>
                  </a:cubicBezTo>
                  <a:cubicBezTo>
                    <a:pt x="461" y="52"/>
                    <a:pt x="538" y="0"/>
                    <a:pt x="627" y="0"/>
                  </a:cubicBezTo>
                  <a:cubicBezTo>
                    <a:pt x="627" y="0"/>
                    <a:pt x="627" y="0"/>
                    <a:pt x="627" y="0"/>
                  </a:cubicBezTo>
                  <a:cubicBezTo>
                    <a:pt x="731" y="0"/>
                    <a:pt x="818" y="70"/>
                    <a:pt x="844" y="166"/>
                  </a:cubicBezTo>
                  <a:cubicBezTo>
                    <a:pt x="844" y="166"/>
                    <a:pt x="844" y="166"/>
                    <a:pt x="844" y="166"/>
                  </a:cubicBezTo>
                  <a:cubicBezTo>
                    <a:pt x="852" y="165"/>
                    <a:pt x="860" y="164"/>
                    <a:pt x="868" y="164"/>
                  </a:cubicBezTo>
                  <a:cubicBezTo>
                    <a:pt x="868" y="164"/>
                    <a:pt x="868" y="164"/>
                    <a:pt x="868" y="164"/>
                  </a:cubicBezTo>
                  <a:cubicBezTo>
                    <a:pt x="900" y="164"/>
                    <a:pt x="940" y="171"/>
                    <a:pt x="980" y="201"/>
                  </a:cubicBezTo>
                  <a:cubicBezTo>
                    <a:pt x="980" y="201"/>
                    <a:pt x="980" y="201"/>
                    <a:pt x="980" y="201"/>
                  </a:cubicBezTo>
                  <a:cubicBezTo>
                    <a:pt x="980" y="201"/>
                    <a:pt x="980" y="201"/>
                    <a:pt x="980" y="201"/>
                  </a:cubicBezTo>
                  <a:cubicBezTo>
                    <a:pt x="983" y="204"/>
                    <a:pt x="984" y="209"/>
                    <a:pt x="981" y="212"/>
                  </a:cubicBezTo>
                  <a:cubicBezTo>
                    <a:pt x="981" y="212"/>
                    <a:pt x="981" y="212"/>
                    <a:pt x="981" y="212"/>
                  </a:cubicBezTo>
                  <a:cubicBezTo>
                    <a:pt x="978" y="216"/>
                    <a:pt x="973" y="217"/>
                    <a:pt x="970" y="214"/>
                  </a:cubicBezTo>
                  <a:cubicBezTo>
                    <a:pt x="970" y="214"/>
                    <a:pt x="970" y="214"/>
                    <a:pt x="970" y="214"/>
                  </a:cubicBezTo>
                  <a:cubicBezTo>
                    <a:pt x="933" y="186"/>
                    <a:pt x="898" y="180"/>
                    <a:pt x="868" y="180"/>
                  </a:cubicBezTo>
                  <a:cubicBezTo>
                    <a:pt x="868" y="180"/>
                    <a:pt x="868" y="180"/>
                    <a:pt x="868" y="180"/>
                  </a:cubicBezTo>
                  <a:cubicBezTo>
                    <a:pt x="858" y="180"/>
                    <a:pt x="849" y="181"/>
                    <a:pt x="840" y="183"/>
                  </a:cubicBezTo>
                  <a:cubicBezTo>
                    <a:pt x="840" y="183"/>
                    <a:pt x="840" y="183"/>
                    <a:pt x="840" y="183"/>
                  </a:cubicBezTo>
                  <a:cubicBezTo>
                    <a:pt x="836" y="183"/>
                    <a:pt x="832" y="181"/>
                    <a:pt x="831" y="177"/>
                  </a:cubicBezTo>
                  <a:cubicBezTo>
                    <a:pt x="831" y="177"/>
                    <a:pt x="831" y="177"/>
                    <a:pt x="831" y="177"/>
                  </a:cubicBezTo>
                  <a:cubicBezTo>
                    <a:pt x="809" y="84"/>
                    <a:pt x="726" y="16"/>
                    <a:pt x="627" y="16"/>
                  </a:cubicBezTo>
                  <a:cubicBezTo>
                    <a:pt x="627" y="16"/>
                    <a:pt x="627" y="16"/>
                    <a:pt x="627" y="16"/>
                  </a:cubicBezTo>
                  <a:cubicBezTo>
                    <a:pt x="541" y="16"/>
                    <a:pt x="466" y="69"/>
                    <a:pt x="435" y="144"/>
                  </a:cubicBezTo>
                  <a:cubicBezTo>
                    <a:pt x="435" y="144"/>
                    <a:pt x="435" y="144"/>
                    <a:pt x="435" y="144"/>
                  </a:cubicBezTo>
                  <a:cubicBezTo>
                    <a:pt x="434" y="146"/>
                    <a:pt x="431" y="148"/>
                    <a:pt x="429" y="148"/>
                  </a:cubicBezTo>
                  <a:cubicBezTo>
                    <a:pt x="429" y="148"/>
                    <a:pt x="429" y="148"/>
                    <a:pt x="429" y="148"/>
                  </a:cubicBezTo>
                  <a:cubicBezTo>
                    <a:pt x="426" y="149"/>
                    <a:pt x="424" y="148"/>
                    <a:pt x="422" y="146"/>
                  </a:cubicBezTo>
                  <a:cubicBezTo>
                    <a:pt x="422" y="146"/>
                    <a:pt x="422" y="146"/>
                    <a:pt x="422" y="146"/>
                  </a:cubicBezTo>
                  <a:cubicBezTo>
                    <a:pt x="398" y="125"/>
                    <a:pt x="367" y="111"/>
                    <a:pt x="332" y="111"/>
                  </a:cubicBezTo>
                  <a:cubicBezTo>
                    <a:pt x="332" y="111"/>
                    <a:pt x="332" y="111"/>
                    <a:pt x="332" y="111"/>
                  </a:cubicBezTo>
                  <a:cubicBezTo>
                    <a:pt x="259" y="111"/>
                    <a:pt x="200" y="171"/>
                    <a:pt x="200" y="244"/>
                  </a:cubicBezTo>
                  <a:cubicBezTo>
                    <a:pt x="200" y="244"/>
                    <a:pt x="200" y="244"/>
                    <a:pt x="200" y="244"/>
                  </a:cubicBezTo>
                  <a:cubicBezTo>
                    <a:pt x="200" y="253"/>
                    <a:pt x="201" y="261"/>
                    <a:pt x="202" y="269"/>
                  </a:cubicBezTo>
                  <a:cubicBezTo>
                    <a:pt x="202" y="269"/>
                    <a:pt x="202" y="269"/>
                    <a:pt x="202" y="269"/>
                  </a:cubicBezTo>
                  <a:cubicBezTo>
                    <a:pt x="203" y="271"/>
                    <a:pt x="202" y="274"/>
                    <a:pt x="200" y="276"/>
                  </a:cubicBezTo>
                  <a:cubicBezTo>
                    <a:pt x="200" y="276"/>
                    <a:pt x="200" y="276"/>
                    <a:pt x="200" y="276"/>
                  </a:cubicBezTo>
                  <a:cubicBezTo>
                    <a:pt x="199" y="278"/>
                    <a:pt x="197" y="279"/>
                    <a:pt x="194" y="279"/>
                  </a:cubicBezTo>
                  <a:cubicBezTo>
                    <a:pt x="194" y="279"/>
                    <a:pt x="194" y="279"/>
                    <a:pt x="194" y="279"/>
                  </a:cubicBezTo>
                  <a:cubicBezTo>
                    <a:pt x="95" y="281"/>
                    <a:pt x="16" y="361"/>
                    <a:pt x="16" y="461"/>
                  </a:cubicBezTo>
                  <a:cubicBezTo>
                    <a:pt x="16" y="461"/>
                    <a:pt x="16" y="461"/>
                    <a:pt x="16" y="461"/>
                  </a:cubicBezTo>
                  <a:cubicBezTo>
                    <a:pt x="16" y="514"/>
                    <a:pt x="38" y="561"/>
                    <a:pt x="74" y="595"/>
                  </a:cubicBezTo>
                  <a:cubicBezTo>
                    <a:pt x="74" y="595"/>
                    <a:pt x="74" y="595"/>
                    <a:pt x="74" y="595"/>
                  </a:cubicBezTo>
                  <a:cubicBezTo>
                    <a:pt x="77" y="597"/>
                    <a:pt x="77" y="600"/>
                    <a:pt x="76" y="603"/>
                  </a:cubicBezTo>
                  <a:cubicBezTo>
                    <a:pt x="76" y="603"/>
                    <a:pt x="76" y="603"/>
                    <a:pt x="76" y="603"/>
                  </a:cubicBezTo>
                  <a:cubicBezTo>
                    <a:pt x="70" y="618"/>
                    <a:pt x="67" y="634"/>
                    <a:pt x="67" y="651"/>
                  </a:cubicBezTo>
                  <a:cubicBezTo>
                    <a:pt x="67" y="651"/>
                    <a:pt x="67" y="651"/>
                    <a:pt x="67" y="651"/>
                  </a:cubicBezTo>
                  <a:cubicBezTo>
                    <a:pt x="67" y="724"/>
                    <a:pt x="126" y="782"/>
                    <a:pt x="198" y="782"/>
                  </a:cubicBezTo>
                  <a:cubicBezTo>
                    <a:pt x="198" y="782"/>
                    <a:pt x="198" y="782"/>
                    <a:pt x="198" y="782"/>
                  </a:cubicBezTo>
                  <a:cubicBezTo>
                    <a:pt x="217" y="782"/>
                    <a:pt x="234" y="779"/>
                    <a:pt x="250" y="772"/>
                  </a:cubicBezTo>
                  <a:cubicBezTo>
                    <a:pt x="250" y="772"/>
                    <a:pt x="250" y="772"/>
                    <a:pt x="250" y="772"/>
                  </a:cubicBezTo>
                  <a:cubicBezTo>
                    <a:pt x="252" y="771"/>
                    <a:pt x="255" y="771"/>
                    <a:pt x="257" y="772"/>
                  </a:cubicBezTo>
                  <a:cubicBezTo>
                    <a:pt x="257" y="772"/>
                    <a:pt x="257" y="772"/>
                    <a:pt x="257" y="772"/>
                  </a:cubicBezTo>
                  <a:cubicBezTo>
                    <a:pt x="259" y="772"/>
                    <a:pt x="260" y="774"/>
                    <a:pt x="261" y="776"/>
                  </a:cubicBezTo>
                  <a:cubicBezTo>
                    <a:pt x="261" y="776"/>
                    <a:pt x="261" y="776"/>
                    <a:pt x="261" y="776"/>
                  </a:cubicBezTo>
                  <a:cubicBezTo>
                    <a:pt x="284" y="836"/>
                    <a:pt x="343" y="879"/>
                    <a:pt x="411" y="879"/>
                  </a:cubicBezTo>
                  <a:cubicBezTo>
                    <a:pt x="411" y="879"/>
                    <a:pt x="411" y="879"/>
                    <a:pt x="411" y="879"/>
                  </a:cubicBezTo>
                  <a:cubicBezTo>
                    <a:pt x="464" y="879"/>
                    <a:pt x="511" y="853"/>
                    <a:pt x="540" y="814"/>
                  </a:cubicBezTo>
                  <a:cubicBezTo>
                    <a:pt x="540" y="814"/>
                    <a:pt x="540" y="814"/>
                    <a:pt x="540" y="814"/>
                  </a:cubicBezTo>
                  <a:cubicBezTo>
                    <a:pt x="541" y="812"/>
                    <a:pt x="543" y="811"/>
                    <a:pt x="545" y="810"/>
                  </a:cubicBezTo>
                  <a:cubicBezTo>
                    <a:pt x="545" y="810"/>
                    <a:pt x="545" y="810"/>
                    <a:pt x="545" y="810"/>
                  </a:cubicBezTo>
                  <a:cubicBezTo>
                    <a:pt x="547" y="810"/>
                    <a:pt x="550" y="811"/>
                    <a:pt x="551" y="812"/>
                  </a:cubicBezTo>
                  <a:cubicBezTo>
                    <a:pt x="551" y="812"/>
                    <a:pt x="551" y="812"/>
                    <a:pt x="551" y="812"/>
                  </a:cubicBezTo>
                  <a:cubicBezTo>
                    <a:pt x="579" y="833"/>
                    <a:pt x="613" y="846"/>
                    <a:pt x="650" y="846"/>
                  </a:cubicBezTo>
                  <a:cubicBezTo>
                    <a:pt x="650" y="846"/>
                    <a:pt x="650" y="846"/>
                    <a:pt x="650" y="846"/>
                  </a:cubicBezTo>
                  <a:cubicBezTo>
                    <a:pt x="708" y="846"/>
                    <a:pt x="759" y="815"/>
                    <a:pt x="787" y="769"/>
                  </a:cubicBezTo>
                  <a:cubicBezTo>
                    <a:pt x="787" y="769"/>
                    <a:pt x="787" y="769"/>
                    <a:pt x="787" y="769"/>
                  </a:cubicBezTo>
                  <a:cubicBezTo>
                    <a:pt x="788" y="767"/>
                    <a:pt x="790" y="766"/>
                    <a:pt x="792" y="766"/>
                  </a:cubicBezTo>
                  <a:cubicBezTo>
                    <a:pt x="792" y="766"/>
                    <a:pt x="792" y="766"/>
                    <a:pt x="792" y="766"/>
                  </a:cubicBezTo>
                  <a:cubicBezTo>
                    <a:pt x="795" y="765"/>
                    <a:pt x="797" y="766"/>
                    <a:pt x="799" y="767"/>
                  </a:cubicBezTo>
                  <a:cubicBezTo>
                    <a:pt x="799" y="767"/>
                    <a:pt x="799" y="767"/>
                    <a:pt x="799" y="767"/>
                  </a:cubicBezTo>
                  <a:cubicBezTo>
                    <a:pt x="825" y="788"/>
                    <a:pt x="857" y="801"/>
                    <a:pt x="893" y="801"/>
                  </a:cubicBezTo>
                  <a:cubicBezTo>
                    <a:pt x="893" y="801"/>
                    <a:pt x="893" y="801"/>
                    <a:pt x="893" y="801"/>
                  </a:cubicBezTo>
                  <a:cubicBezTo>
                    <a:pt x="935" y="801"/>
                    <a:pt x="972" y="784"/>
                    <a:pt x="999" y="757"/>
                  </a:cubicBezTo>
                  <a:cubicBezTo>
                    <a:pt x="999" y="757"/>
                    <a:pt x="999" y="757"/>
                    <a:pt x="999" y="757"/>
                  </a:cubicBezTo>
                  <a:cubicBezTo>
                    <a:pt x="1026" y="730"/>
                    <a:pt x="1043" y="693"/>
                    <a:pt x="1043" y="651"/>
                  </a:cubicBezTo>
                  <a:cubicBezTo>
                    <a:pt x="1043" y="651"/>
                    <a:pt x="1043" y="651"/>
                    <a:pt x="1043" y="651"/>
                  </a:cubicBezTo>
                  <a:cubicBezTo>
                    <a:pt x="1043" y="651"/>
                    <a:pt x="1043" y="651"/>
                    <a:pt x="1043" y="651"/>
                  </a:cubicBezTo>
                  <a:cubicBezTo>
                    <a:pt x="1043" y="651"/>
                    <a:pt x="1043" y="651"/>
                    <a:pt x="1043" y="651"/>
                  </a:cubicBezTo>
                  <a:cubicBezTo>
                    <a:pt x="1043" y="651"/>
                    <a:pt x="1043" y="650"/>
                    <a:pt x="1043" y="650"/>
                  </a:cubicBezTo>
                  <a:cubicBezTo>
                    <a:pt x="1043" y="650"/>
                    <a:pt x="1043" y="650"/>
                    <a:pt x="1043" y="650"/>
                  </a:cubicBezTo>
                  <a:cubicBezTo>
                    <a:pt x="1043" y="646"/>
                    <a:pt x="1046" y="642"/>
                    <a:pt x="1050" y="642"/>
                  </a:cubicBezTo>
                  <a:cubicBezTo>
                    <a:pt x="1050" y="642"/>
                    <a:pt x="1050" y="642"/>
                    <a:pt x="1050" y="642"/>
                  </a:cubicBezTo>
                  <a:cubicBezTo>
                    <a:pt x="1112" y="633"/>
                    <a:pt x="1159" y="580"/>
                    <a:pt x="1159" y="515"/>
                  </a:cubicBezTo>
                  <a:cubicBezTo>
                    <a:pt x="1159" y="515"/>
                    <a:pt x="1159" y="515"/>
                    <a:pt x="1159" y="515"/>
                  </a:cubicBezTo>
                  <a:cubicBezTo>
                    <a:pt x="1159" y="449"/>
                    <a:pt x="1109" y="395"/>
                    <a:pt x="1045" y="388"/>
                  </a:cubicBezTo>
                  <a:cubicBezTo>
                    <a:pt x="1045" y="388"/>
                    <a:pt x="1045" y="388"/>
                    <a:pt x="1045" y="388"/>
                  </a:cubicBezTo>
                  <a:cubicBezTo>
                    <a:pt x="1043" y="388"/>
                    <a:pt x="1041" y="387"/>
                    <a:pt x="1039" y="385"/>
                  </a:cubicBezTo>
                  <a:cubicBezTo>
                    <a:pt x="1039" y="385"/>
                    <a:pt x="1039" y="385"/>
                    <a:pt x="1039" y="385"/>
                  </a:cubicBezTo>
                  <a:cubicBezTo>
                    <a:pt x="1038" y="383"/>
                    <a:pt x="1037" y="381"/>
                    <a:pt x="1038" y="379"/>
                  </a:cubicBezTo>
                  <a:cubicBezTo>
                    <a:pt x="1038" y="379"/>
                    <a:pt x="1038" y="379"/>
                    <a:pt x="1038" y="379"/>
                  </a:cubicBezTo>
                  <a:cubicBezTo>
                    <a:pt x="1039" y="370"/>
                    <a:pt x="1040" y="361"/>
                    <a:pt x="1040" y="352"/>
                  </a:cubicBezTo>
                  <a:cubicBezTo>
                    <a:pt x="1040" y="352"/>
                    <a:pt x="1040" y="352"/>
                    <a:pt x="1040" y="352"/>
                  </a:cubicBezTo>
                  <a:cubicBezTo>
                    <a:pt x="1040" y="316"/>
                    <a:pt x="1028" y="270"/>
                    <a:pt x="995" y="237"/>
                  </a:cubicBezTo>
                  <a:cubicBezTo>
                    <a:pt x="995" y="237"/>
                    <a:pt x="995" y="237"/>
                    <a:pt x="995" y="237"/>
                  </a:cubicBezTo>
                  <a:cubicBezTo>
                    <a:pt x="992" y="234"/>
                    <a:pt x="992" y="229"/>
                    <a:pt x="996" y="226"/>
                  </a:cubicBezTo>
                  <a:cubicBezTo>
                    <a:pt x="996" y="226"/>
                    <a:pt x="996" y="226"/>
                    <a:pt x="996" y="226"/>
                  </a:cubicBezTo>
                  <a:cubicBezTo>
                    <a:pt x="999" y="222"/>
                    <a:pt x="1004" y="223"/>
                    <a:pt x="1007" y="226"/>
                  </a:cubicBezTo>
                  <a:cubicBezTo>
                    <a:pt x="1007" y="226"/>
                    <a:pt x="1007" y="226"/>
                    <a:pt x="1007" y="226"/>
                  </a:cubicBezTo>
                  <a:cubicBezTo>
                    <a:pt x="1043" y="263"/>
                    <a:pt x="1056" y="312"/>
                    <a:pt x="1056" y="352"/>
                  </a:cubicBezTo>
                  <a:cubicBezTo>
                    <a:pt x="1056" y="352"/>
                    <a:pt x="1056" y="352"/>
                    <a:pt x="1056" y="352"/>
                  </a:cubicBezTo>
                  <a:cubicBezTo>
                    <a:pt x="1056" y="359"/>
                    <a:pt x="1055" y="366"/>
                    <a:pt x="1055" y="373"/>
                  </a:cubicBezTo>
                  <a:cubicBezTo>
                    <a:pt x="1055" y="373"/>
                    <a:pt x="1055" y="373"/>
                    <a:pt x="1055" y="373"/>
                  </a:cubicBezTo>
                  <a:cubicBezTo>
                    <a:pt x="1123" y="384"/>
                    <a:pt x="1175" y="444"/>
                    <a:pt x="1175" y="515"/>
                  </a:cubicBezTo>
                  <a:cubicBezTo>
                    <a:pt x="1175" y="515"/>
                    <a:pt x="1175" y="515"/>
                    <a:pt x="1175" y="515"/>
                  </a:cubicBezTo>
                  <a:cubicBezTo>
                    <a:pt x="1175" y="585"/>
                    <a:pt x="1125" y="643"/>
                    <a:pt x="1059" y="656"/>
                  </a:cubicBezTo>
                  <a:cubicBezTo>
                    <a:pt x="1059" y="656"/>
                    <a:pt x="1059" y="656"/>
                    <a:pt x="1059" y="656"/>
                  </a:cubicBezTo>
                  <a:cubicBezTo>
                    <a:pt x="1056" y="746"/>
                    <a:pt x="983" y="817"/>
                    <a:pt x="893" y="817"/>
                  </a:cubicBezTo>
                  <a:cubicBezTo>
                    <a:pt x="893" y="817"/>
                    <a:pt x="893" y="817"/>
                    <a:pt x="893" y="817"/>
                  </a:cubicBezTo>
                  <a:cubicBezTo>
                    <a:pt x="857" y="817"/>
                    <a:pt x="823" y="805"/>
                    <a:pt x="796" y="785"/>
                  </a:cubicBezTo>
                  <a:cubicBezTo>
                    <a:pt x="796" y="785"/>
                    <a:pt x="796" y="785"/>
                    <a:pt x="796" y="785"/>
                  </a:cubicBezTo>
                  <a:cubicBezTo>
                    <a:pt x="764" y="832"/>
                    <a:pt x="711" y="862"/>
                    <a:pt x="650" y="862"/>
                  </a:cubicBezTo>
                  <a:cubicBezTo>
                    <a:pt x="650" y="862"/>
                    <a:pt x="650" y="862"/>
                    <a:pt x="650" y="862"/>
                  </a:cubicBezTo>
                  <a:cubicBezTo>
                    <a:pt x="612" y="862"/>
                    <a:pt x="577" y="850"/>
                    <a:pt x="548" y="829"/>
                  </a:cubicBezTo>
                  <a:cubicBezTo>
                    <a:pt x="548" y="829"/>
                    <a:pt x="548" y="829"/>
                    <a:pt x="548" y="829"/>
                  </a:cubicBezTo>
                  <a:cubicBezTo>
                    <a:pt x="515" y="869"/>
                    <a:pt x="466" y="895"/>
                    <a:pt x="411" y="895"/>
                  </a:cubicBezTo>
                  <a:cubicBezTo>
                    <a:pt x="411" y="895"/>
                    <a:pt x="411" y="895"/>
                    <a:pt x="411" y="895"/>
                  </a:cubicBezTo>
                  <a:cubicBezTo>
                    <a:pt x="339" y="895"/>
                    <a:pt x="277" y="851"/>
                    <a:pt x="249" y="789"/>
                  </a:cubicBezTo>
                  <a:close/>
                </a:path>
              </a:pathLst>
            </a:custGeom>
            <a:solidFill>
              <a:srgbClr val="8F3F7B"/>
            </a:solidFill>
            <a:ln>
              <a:solidFill>
                <a:srgbClr val="FABB00"/>
              </a:solidFill>
            </a:ln>
            <a:extLst/>
          </p:spPr>
          <p:txBody>
            <a:bodyPr/>
            <a:lstStyle/>
            <a:p>
              <a:endParaRPr lang="en-US"/>
            </a:p>
          </p:txBody>
        </p:sp>
        <p:sp>
          <p:nvSpPr>
            <p:cNvPr id="100" name="Freeform 3">
              <a:extLst>
                <a:ext uri="{FF2B5EF4-FFF2-40B4-BE49-F238E27FC236}">
                  <a16:creationId xmlns="" xmlns:a16="http://schemas.microsoft.com/office/drawing/2014/main" id="{525D79A6-5708-4757-BEBC-C0A6B20A8B59}"/>
                </a:ext>
              </a:extLst>
            </p:cNvPr>
            <p:cNvSpPr>
              <a:spLocks noChangeAspect="1" noEditPoints="1"/>
            </p:cNvSpPr>
            <p:nvPr/>
          </p:nvSpPr>
          <p:spPr bwMode="auto">
            <a:xfrm>
              <a:off x="928041" y="3115404"/>
              <a:ext cx="255641" cy="314635"/>
            </a:xfrm>
            <a:custGeom>
              <a:avLst/>
              <a:gdLst>
                <a:gd name="T0" fmla="*/ 72 w 363"/>
                <a:gd name="T1" fmla="*/ 32 h 447"/>
                <a:gd name="T2" fmla="*/ 83 w 363"/>
                <a:gd name="T3" fmla="*/ 179 h 447"/>
                <a:gd name="T4" fmla="*/ 57 w 363"/>
                <a:gd name="T5" fmla="*/ 106 h 447"/>
                <a:gd name="T6" fmla="*/ 47 w 363"/>
                <a:gd name="T7" fmla="*/ 190 h 447"/>
                <a:gd name="T8" fmla="*/ 24 w 363"/>
                <a:gd name="T9" fmla="*/ 152 h 447"/>
                <a:gd name="T10" fmla="*/ 20 w 363"/>
                <a:gd name="T11" fmla="*/ 140 h 447"/>
                <a:gd name="T12" fmla="*/ 17 w 363"/>
                <a:gd name="T13" fmla="*/ 127 h 447"/>
                <a:gd name="T14" fmla="*/ 16 w 363"/>
                <a:gd name="T15" fmla="*/ 114 h 447"/>
                <a:gd name="T16" fmla="*/ 16 w 363"/>
                <a:gd name="T17" fmla="*/ 106 h 447"/>
                <a:gd name="T18" fmla="*/ 17 w 363"/>
                <a:gd name="T19" fmla="*/ 91 h 447"/>
                <a:gd name="T20" fmla="*/ 19 w 363"/>
                <a:gd name="T21" fmla="*/ 78 h 447"/>
                <a:gd name="T22" fmla="*/ 22 w 363"/>
                <a:gd name="T23" fmla="*/ 65 h 447"/>
                <a:gd name="T24" fmla="*/ 42 w 363"/>
                <a:gd name="T25" fmla="*/ 28 h 447"/>
                <a:gd name="T26" fmla="*/ 54 w 363"/>
                <a:gd name="T27" fmla="*/ 14 h 447"/>
                <a:gd name="T28" fmla="*/ 55 w 363"/>
                <a:gd name="T29" fmla="*/ 6 h 447"/>
                <a:gd name="T30" fmla="*/ 36 w 363"/>
                <a:gd name="T31" fmla="*/ 10 h 447"/>
                <a:gd name="T32" fmla="*/ 29 w 363"/>
                <a:gd name="T33" fmla="*/ 18 h 447"/>
                <a:gd name="T34" fmla="*/ 9 w 363"/>
                <a:gd name="T35" fmla="*/ 53 h 447"/>
                <a:gd name="T36" fmla="*/ 7 w 363"/>
                <a:gd name="T37" fmla="*/ 60 h 447"/>
                <a:gd name="T38" fmla="*/ 3 w 363"/>
                <a:gd name="T39" fmla="*/ 74 h 447"/>
                <a:gd name="T40" fmla="*/ 1 w 363"/>
                <a:gd name="T41" fmla="*/ 89 h 447"/>
                <a:gd name="T42" fmla="*/ 0 w 363"/>
                <a:gd name="T43" fmla="*/ 106 h 447"/>
                <a:gd name="T44" fmla="*/ 0 w 363"/>
                <a:gd name="T45" fmla="*/ 113 h 447"/>
                <a:gd name="T46" fmla="*/ 1 w 363"/>
                <a:gd name="T47" fmla="*/ 127 h 447"/>
                <a:gd name="T48" fmla="*/ 4 w 363"/>
                <a:gd name="T49" fmla="*/ 140 h 447"/>
                <a:gd name="T50" fmla="*/ 7 w 363"/>
                <a:gd name="T51" fmla="*/ 152 h 447"/>
                <a:gd name="T52" fmla="*/ 25 w 363"/>
                <a:gd name="T53" fmla="*/ 188 h 447"/>
                <a:gd name="T54" fmla="*/ 29 w 363"/>
                <a:gd name="T55" fmla="*/ 194 h 447"/>
                <a:gd name="T56" fmla="*/ 42 w 363"/>
                <a:gd name="T57" fmla="*/ 209 h 447"/>
                <a:gd name="T58" fmla="*/ 55 w 363"/>
                <a:gd name="T59" fmla="*/ 206 h 447"/>
                <a:gd name="T60" fmla="*/ 48 w 363"/>
                <a:gd name="T61" fmla="*/ 191 h 447"/>
                <a:gd name="T62" fmla="*/ 138 w 363"/>
                <a:gd name="T63" fmla="*/ 439 h 447"/>
                <a:gd name="T64" fmla="*/ 211 w 363"/>
                <a:gd name="T65" fmla="*/ 363 h 447"/>
                <a:gd name="T66" fmla="*/ 227 w 363"/>
                <a:gd name="T67" fmla="*/ 80 h 447"/>
                <a:gd name="T68" fmla="*/ 198 w 363"/>
                <a:gd name="T69" fmla="*/ 76 h 447"/>
                <a:gd name="T70" fmla="*/ 207 w 363"/>
                <a:gd name="T71" fmla="*/ 207 h 447"/>
                <a:gd name="T72" fmla="*/ 154 w 363"/>
                <a:gd name="T73" fmla="*/ 294 h 447"/>
                <a:gd name="T74" fmla="*/ 160 w 363"/>
                <a:gd name="T75" fmla="*/ 277 h 447"/>
                <a:gd name="T76" fmla="*/ 159 w 363"/>
                <a:gd name="T77" fmla="*/ 137 h 447"/>
                <a:gd name="T78" fmla="*/ 99 w 363"/>
                <a:gd name="T79" fmla="*/ 66 h 447"/>
                <a:gd name="T80" fmla="*/ 115 w 363"/>
                <a:gd name="T81" fmla="*/ 66 h 447"/>
                <a:gd name="T82" fmla="*/ 335 w 363"/>
                <a:gd name="T83" fmla="*/ 35 h 447"/>
                <a:gd name="T84" fmla="*/ 309 w 363"/>
                <a:gd name="T85" fmla="*/ 3 h 447"/>
                <a:gd name="T86" fmla="*/ 257 w 363"/>
                <a:gd name="T87" fmla="*/ 59 h 447"/>
                <a:gd name="T88" fmla="*/ 265 w 363"/>
                <a:gd name="T89" fmla="*/ 145 h 447"/>
                <a:gd name="T90" fmla="*/ 279 w 363"/>
                <a:gd name="T91" fmla="*/ 32 h 447"/>
                <a:gd name="T92" fmla="*/ 279 w 363"/>
                <a:gd name="T93" fmla="*/ 168 h 447"/>
                <a:gd name="T94" fmla="*/ 321 w 363"/>
                <a:gd name="T95" fmla="*/ 106 h 447"/>
                <a:gd name="T96" fmla="*/ 338 w 363"/>
                <a:gd name="T97" fmla="*/ 59 h 447"/>
                <a:gd name="T98" fmla="*/ 309 w 363"/>
                <a:gd name="T99" fmla="*/ 209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3" h="447">
                  <a:moveTo>
                    <a:pt x="85" y="38"/>
                  </a:moveTo>
                  <a:cubicBezTo>
                    <a:pt x="85" y="38"/>
                    <a:pt x="85" y="38"/>
                    <a:pt x="85" y="38"/>
                  </a:cubicBezTo>
                  <a:cubicBezTo>
                    <a:pt x="85" y="36"/>
                    <a:pt x="84" y="34"/>
                    <a:pt x="83" y="32"/>
                  </a:cubicBezTo>
                  <a:cubicBezTo>
                    <a:pt x="80" y="29"/>
                    <a:pt x="75" y="29"/>
                    <a:pt x="72" y="32"/>
                  </a:cubicBezTo>
                  <a:cubicBezTo>
                    <a:pt x="51" y="53"/>
                    <a:pt x="41" y="79"/>
                    <a:pt x="41" y="106"/>
                  </a:cubicBezTo>
                  <a:cubicBezTo>
                    <a:pt x="41" y="106"/>
                    <a:pt x="41" y="106"/>
                    <a:pt x="41" y="106"/>
                  </a:cubicBezTo>
                  <a:cubicBezTo>
                    <a:pt x="41" y="132"/>
                    <a:pt x="51" y="159"/>
                    <a:pt x="72" y="179"/>
                  </a:cubicBezTo>
                  <a:cubicBezTo>
                    <a:pt x="75" y="182"/>
                    <a:pt x="80" y="182"/>
                    <a:pt x="83" y="179"/>
                  </a:cubicBezTo>
                  <a:cubicBezTo>
                    <a:pt x="84" y="178"/>
                    <a:pt x="85" y="176"/>
                    <a:pt x="85" y="174"/>
                  </a:cubicBezTo>
                  <a:cubicBezTo>
                    <a:pt x="85" y="174"/>
                    <a:pt x="85" y="174"/>
                    <a:pt x="85" y="174"/>
                  </a:cubicBezTo>
                  <a:cubicBezTo>
                    <a:pt x="85" y="172"/>
                    <a:pt x="84" y="169"/>
                    <a:pt x="83" y="168"/>
                  </a:cubicBezTo>
                  <a:cubicBezTo>
                    <a:pt x="66" y="151"/>
                    <a:pt x="57" y="128"/>
                    <a:pt x="57" y="106"/>
                  </a:cubicBezTo>
                  <a:cubicBezTo>
                    <a:pt x="57" y="83"/>
                    <a:pt x="66" y="61"/>
                    <a:pt x="83" y="44"/>
                  </a:cubicBezTo>
                  <a:cubicBezTo>
                    <a:pt x="84" y="42"/>
                    <a:pt x="85" y="40"/>
                    <a:pt x="85" y="38"/>
                  </a:cubicBezTo>
                  <a:close/>
                  <a:moveTo>
                    <a:pt x="48" y="191"/>
                  </a:moveTo>
                  <a:cubicBezTo>
                    <a:pt x="48" y="191"/>
                    <a:pt x="47" y="191"/>
                    <a:pt x="47" y="190"/>
                  </a:cubicBezTo>
                  <a:cubicBezTo>
                    <a:pt x="45" y="188"/>
                    <a:pt x="44" y="186"/>
                    <a:pt x="42" y="184"/>
                  </a:cubicBezTo>
                  <a:cubicBezTo>
                    <a:pt x="42" y="184"/>
                    <a:pt x="42" y="184"/>
                    <a:pt x="42" y="184"/>
                  </a:cubicBezTo>
                  <a:cubicBezTo>
                    <a:pt x="41" y="182"/>
                    <a:pt x="40" y="181"/>
                    <a:pt x="39" y="180"/>
                  </a:cubicBezTo>
                  <a:cubicBezTo>
                    <a:pt x="33" y="171"/>
                    <a:pt x="28" y="162"/>
                    <a:pt x="24" y="152"/>
                  </a:cubicBezTo>
                  <a:cubicBezTo>
                    <a:pt x="24" y="151"/>
                    <a:pt x="23" y="149"/>
                    <a:pt x="23" y="148"/>
                  </a:cubicBezTo>
                  <a:cubicBezTo>
                    <a:pt x="22" y="147"/>
                    <a:pt x="22" y="147"/>
                    <a:pt x="22" y="146"/>
                  </a:cubicBezTo>
                  <a:cubicBezTo>
                    <a:pt x="22" y="145"/>
                    <a:pt x="21" y="143"/>
                    <a:pt x="21" y="142"/>
                  </a:cubicBezTo>
                  <a:cubicBezTo>
                    <a:pt x="21" y="141"/>
                    <a:pt x="20" y="141"/>
                    <a:pt x="20" y="140"/>
                  </a:cubicBezTo>
                  <a:cubicBezTo>
                    <a:pt x="20" y="139"/>
                    <a:pt x="20" y="137"/>
                    <a:pt x="19" y="136"/>
                  </a:cubicBezTo>
                  <a:cubicBezTo>
                    <a:pt x="19" y="135"/>
                    <a:pt x="19" y="135"/>
                    <a:pt x="19" y="134"/>
                  </a:cubicBezTo>
                  <a:cubicBezTo>
                    <a:pt x="18" y="133"/>
                    <a:pt x="18" y="131"/>
                    <a:pt x="18" y="130"/>
                  </a:cubicBezTo>
                  <a:cubicBezTo>
                    <a:pt x="18" y="129"/>
                    <a:pt x="18" y="128"/>
                    <a:pt x="17" y="127"/>
                  </a:cubicBezTo>
                  <a:cubicBezTo>
                    <a:pt x="17" y="126"/>
                    <a:pt x="17" y="125"/>
                    <a:pt x="17" y="124"/>
                  </a:cubicBezTo>
                  <a:cubicBezTo>
                    <a:pt x="17" y="123"/>
                    <a:pt x="17" y="122"/>
                    <a:pt x="17" y="121"/>
                  </a:cubicBezTo>
                  <a:cubicBezTo>
                    <a:pt x="16" y="120"/>
                    <a:pt x="16" y="119"/>
                    <a:pt x="16" y="118"/>
                  </a:cubicBezTo>
                  <a:cubicBezTo>
                    <a:pt x="16" y="117"/>
                    <a:pt x="16" y="116"/>
                    <a:pt x="16" y="114"/>
                  </a:cubicBezTo>
                  <a:cubicBezTo>
                    <a:pt x="16" y="113"/>
                    <a:pt x="16" y="113"/>
                    <a:pt x="16" y="112"/>
                  </a:cubicBezTo>
                  <a:cubicBezTo>
                    <a:pt x="16" y="110"/>
                    <a:pt x="16" y="108"/>
                    <a:pt x="16" y="106"/>
                  </a:cubicBezTo>
                  <a:cubicBezTo>
                    <a:pt x="16" y="106"/>
                    <a:pt x="16" y="106"/>
                    <a:pt x="16" y="106"/>
                  </a:cubicBezTo>
                  <a:cubicBezTo>
                    <a:pt x="16" y="106"/>
                    <a:pt x="16" y="106"/>
                    <a:pt x="16" y="106"/>
                  </a:cubicBezTo>
                  <a:cubicBezTo>
                    <a:pt x="16" y="104"/>
                    <a:pt x="16" y="102"/>
                    <a:pt x="16" y="100"/>
                  </a:cubicBezTo>
                  <a:cubicBezTo>
                    <a:pt x="16" y="99"/>
                    <a:pt x="16" y="98"/>
                    <a:pt x="16" y="97"/>
                  </a:cubicBezTo>
                  <a:cubicBezTo>
                    <a:pt x="16" y="96"/>
                    <a:pt x="16" y="95"/>
                    <a:pt x="16" y="93"/>
                  </a:cubicBezTo>
                  <a:cubicBezTo>
                    <a:pt x="16" y="92"/>
                    <a:pt x="16" y="92"/>
                    <a:pt x="17" y="91"/>
                  </a:cubicBezTo>
                  <a:cubicBezTo>
                    <a:pt x="17" y="90"/>
                    <a:pt x="17" y="88"/>
                    <a:pt x="17" y="87"/>
                  </a:cubicBezTo>
                  <a:cubicBezTo>
                    <a:pt x="17" y="86"/>
                    <a:pt x="17" y="85"/>
                    <a:pt x="17" y="84"/>
                  </a:cubicBezTo>
                  <a:cubicBezTo>
                    <a:pt x="18" y="83"/>
                    <a:pt x="18" y="82"/>
                    <a:pt x="18" y="81"/>
                  </a:cubicBezTo>
                  <a:cubicBezTo>
                    <a:pt x="18" y="80"/>
                    <a:pt x="18" y="79"/>
                    <a:pt x="19" y="78"/>
                  </a:cubicBezTo>
                  <a:cubicBezTo>
                    <a:pt x="19" y="77"/>
                    <a:pt x="19" y="76"/>
                    <a:pt x="19" y="75"/>
                  </a:cubicBezTo>
                  <a:cubicBezTo>
                    <a:pt x="20" y="74"/>
                    <a:pt x="20" y="73"/>
                    <a:pt x="20" y="71"/>
                  </a:cubicBezTo>
                  <a:cubicBezTo>
                    <a:pt x="20" y="71"/>
                    <a:pt x="21" y="70"/>
                    <a:pt x="21" y="70"/>
                  </a:cubicBezTo>
                  <a:cubicBezTo>
                    <a:pt x="21" y="68"/>
                    <a:pt x="22" y="67"/>
                    <a:pt x="22" y="65"/>
                  </a:cubicBezTo>
                  <a:cubicBezTo>
                    <a:pt x="22" y="65"/>
                    <a:pt x="22" y="65"/>
                    <a:pt x="23" y="64"/>
                  </a:cubicBezTo>
                  <a:cubicBezTo>
                    <a:pt x="23" y="63"/>
                    <a:pt x="24" y="61"/>
                    <a:pt x="24" y="60"/>
                  </a:cubicBezTo>
                  <a:cubicBezTo>
                    <a:pt x="28" y="50"/>
                    <a:pt x="33" y="40"/>
                    <a:pt x="39" y="32"/>
                  </a:cubicBezTo>
                  <a:cubicBezTo>
                    <a:pt x="40" y="30"/>
                    <a:pt x="41" y="29"/>
                    <a:pt x="42" y="28"/>
                  </a:cubicBezTo>
                  <a:cubicBezTo>
                    <a:pt x="42" y="28"/>
                    <a:pt x="42" y="27"/>
                    <a:pt x="42" y="27"/>
                  </a:cubicBezTo>
                  <a:cubicBezTo>
                    <a:pt x="44" y="25"/>
                    <a:pt x="45" y="23"/>
                    <a:pt x="47" y="21"/>
                  </a:cubicBezTo>
                  <a:cubicBezTo>
                    <a:pt x="47" y="21"/>
                    <a:pt x="48" y="21"/>
                    <a:pt x="48" y="20"/>
                  </a:cubicBezTo>
                  <a:cubicBezTo>
                    <a:pt x="50" y="18"/>
                    <a:pt x="52" y="16"/>
                    <a:pt x="54" y="14"/>
                  </a:cubicBezTo>
                  <a:cubicBezTo>
                    <a:pt x="55" y="13"/>
                    <a:pt x="56" y="11"/>
                    <a:pt x="56" y="9"/>
                  </a:cubicBezTo>
                  <a:cubicBezTo>
                    <a:pt x="56" y="8"/>
                    <a:pt x="56" y="7"/>
                    <a:pt x="56" y="6"/>
                  </a:cubicBezTo>
                  <a:cubicBezTo>
                    <a:pt x="55" y="6"/>
                    <a:pt x="55" y="6"/>
                    <a:pt x="55" y="6"/>
                  </a:cubicBezTo>
                  <a:cubicBezTo>
                    <a:pt x="55" y="6"/>
                    <a:pt x="55" y="6"/>
                    <a:pt x="55" y="6"/>
                  </a:cubicBezTo>
                  <a:cubicBezTo>
                    <a:pt x="55" y="5"/>
                    <a:pt x="54" y="4"/>
                    <a:pt x="54" y="3"/>
                  </a:cubicBezTo>
                  <a:cubicBezTo>
                    <a:pt x="52" y="2"/>
                    <a:pt x="51" y="1"/>
                    <a:pt x="49" y="1"/>
                  </a:cubicBezTo>
                  <a:cubicBezTo>
                    <a:pt x="47" y="0"/>
                    <a:pt x="44" y="1"/>
                    <a:pt x="42" y="3"/>
                  </a:cubicBezTo>
                  <a:cubicBezTo>
                    <a:pt x="40" y="5"/>
                    <a:pt x="38" y="7"/>
                    <a:pt x="36" y="10"/>
                  </a:cubicBezTo>
                  <a:cubicBezTo>
                    <a:pt x="36" y="10"/>
                    <a:pt x="35" y="11"/>
                    <a:pt x="35" y="11"/>
                  </a:cubicBezTo>
                  <a:cubicBezTo>
                    <a:pt x="33" y="13"/>
                    <a:pt x="31" y="15"/>
                    <a:pt x="30" y="17"/>
                  </a:cubicBezTo>
                  <a:cubicBezTo>
                    <a:pt x="29" y="18"/>
                    <a:pt x="29" y="18"/>
                    <a:pt x="29" y="18"/>
                  </a:cubicBezTo>
                  <a:cubicBezTo>
                    <a:pt x="29" y="18"/>
                    <a:pt x="29" y="18"/>
                    <a:pt x="29" y="18"/>
                  </a:cubicBezTo>
                  <a:cubicBezTo>
                    <a:pt x="28" y="20"/>
                    <a:pt x="27" y="21"/>
                    <a:pt x="26" y="23"/>
                  </a:cubicBezTo>
                  <a:cubicBezTo>
                    <a:pt x="25" y="23"/>
                    <a:pt x="25" y="23"/>
                    <a:pt x="25" y="23"/>
                  </a:cubicBezTo>
                  <a:cubicBezTo>
                    <a:pt x="25" y="23"/>
                    <a:pt x="25" y="23"/>
                    <a:pt x="25" y="23"/>
                  </a:cubicBezTo>
                  <a:cubicBezTo>
                    <a:pt x="19" y="33"/>
                    <a:pt x="14" y="43"/>
                    <a:pt x="9" y="53"/>
                  </a:cubicBezTo>
                  <a:cubicBezTo>
                    <a:pt x="9" y="53"/>
                    <a:pt x="9" y="53"/>
                    <a:pt x="9" y="53"/>
                  </a:cubicBezTo>
                  <a:cubicBezTo>
                    <a:pt x="9" y="53"/>
                    <a:pt x="9" y="53"/>
                    <a:pt x="9" y="53"/>
                  </a:cubicBezTo>
                  <a:cubicBezTo>
                    <a:pt x="9" y="55"/>
                    <a:pt x="8" y="57"/>
                    <a:pt x="7" y="59"/>
                  </a:cubicBezTo>
                  <a:cubicBezTo>
                    <a:pt x="7" y="59"/>
                    <a:pt x="7" y="60"/>
                    <a:pt x="7" y="60"/>
                  </a:cubicBezTo>
                  <a:cubicBezTo>
                    <a:pt x="6" y="62"/>
                    <a:pt x="6" y="64"/>
                    <a:pt x="5" y="65"/>
                  </a:cubicBezTo>
                  <a:cubicBezTo>
                    <a:pt x="5" y="66"/>
                    <a:pt x="5" y="66"/>
                    <a:pt x="5" y="67"/>
                  </a:cubicBezTo>
                  <a:cubicBezTo>
                    <a:pt x="4" y="69"/>
                    <a:pt x="4" y="70"/>
                    <a:pt x="4" y="72"/>
                  </a:cubicBezTo>
                  <a:cubicBezTo>
                    <a:pt x="3" y="73"/>
                    <a:pt x="3" y="73"/>
                    <a:pt x="3" y="74"/>
                  </a:cubicBezTo>
                  <a:cubicBezTo>
                    <a:pt x="3" y="75"/>
                    <a:pt x="3" y="77"/>
                    <a:pt x="2" y="78"/>
                  </a:cubicBezTo>
                  <a:cubicBezTo>
                    <a:pt x="2" y="79"/>
                    <a:pt x="2" y="80"/>
                    <a:pt x="2" y="81"/>
                  </a:cubicBezTo>
                  <a:cubicBezTo>
                    <a:pt x="2" y="82"/>
                    <a:pt x="1" y="84"/>
                    <a:pt x="1" y="85"/>
                  </a:cubicBezTo>
                  <a:cubicBezTo>
                    <a:pt x="1" y="86"/>
                    <a:pt x="1" y="87"/>
                    <a:pt x="1" y="89"/>
                  </a:cubicBezTo>
                  <a:cubicBezTo>
                    <a:pt x="1" y="90"/>
                    <a:pt x="0" y="91"/>
                    <a:pt x="0" y="92"/>
                  </a:cubicBezTo>
                  <a:cubicBezTo>
                    <a:pt x="0" y="93"/>
                    <a:pt x="0" y="95"/>
                    <a:pt x="0" y="96"/>
                  </a:cubicBezTo>
                  <a:cubicBezTo>
                    <a:pt x="0" y="97"/>
                    <a:pt x="0" y="98"/>
                    <a:pt x="0" y="99"/>
                  </a:cubicBezTo>
                  <a:cubicBezTo>
                    <a:pt x="0" y="101"/>
                    <a:pt x="0" y="103"/>
                    <a:pt x="0" y="106"/>
                  </a:cubicBezTo>
                  <a:cubicBezTo>
                    <a:pt x="0" y="106"/>
                    <a:pt x="0" y="106"/>
                    <a:pt x="0" y="106"/>
                  </a:cubicBezTo>
                  <a:cubicBezTo>
                    <a:pt x="0" y="106"/>
                    <a:pt x="0" y="106"/>
                    <a:pt x="0" y="106"/>
                  </a:cubicBezTo>
                  <a:cubicBezTo>
                    <a:pt x="0" y="106"/>
                    <a:pt x="0" y="106"/>
                    <a:pt x="0" y="106"/>
                  </a:cubicBezTo>
                  <a:cubicBezTo>
                    <a:pt x="0" y="108"/>
                    <a:pt x="0" y="111"/>
                    <a:pt x="0" y="113"/>
                  </a:cubicBezTo>
                  <a:cubicBezTo>
                    <a:pt x="0" y="114"/>
                    <a:pt x="0" y="115"/>
                    <a:pt x="0" y="115"/>
                  </a:cubicBezTo>
                  <a:cubicBezTo>
                    <a:pt x="0" y="117"/>
                    <a:pt x="0" y="118"/>
                    <a:pt x="0" y="120"/>
                  </a:cubicBezTo>
                  <a:cubicBezTo>
                    <a:pt x="0" y="121"/>
                    <a:pt x="1" y="122"/>
                    <a:pt x="1" y="123"/>
                  </a:cubicBezTo>
                  <a:cubicBezTo>
                    <a:pt x="1" y="124"/>
                    <a:pt x="1" y="125"/>
                    <a:pt x="1" y="127"/>
                  </a:cubicBezTo>
                  <a:cubicBezTo>
                    <a:pt x="1" y="128"/>
                    <a:pt x="2" y="129"/>
                    <a:pt x="2" y="130"/>
                  </a:cubicBezTo>
                  <a:cubicBezTo>
                    <a:pt x="2" y="131"/>
                    <a:pt x="2" y="132"/>
                    <a:pt x="2" y="133"/>
                  </a:cubicBezTo>
                  <a:cubicBezTo>
                    <a:pt x="3" y="135"/>
                    <a:pt x="3" y="136"/>
                    <a:pt x="3" y="138"/>
                  </a:cubicBezTo>
                  <a:cubicBezTo>
                    <a:pt x="3" y="138"/>
                    <a:pt x="3" y="139"/>
                    <a:pt x="4" y="140"/>
                  </a:cubicBezTo>
                  <a:cubicBezTo>
                    <a:pt x="4" y="141"/>
                    <a:pt x="4" y="143"/>
                    <a:pt x="5" y="145"/>
                  </a:cubicBezTo>
                  <a:cubicBezTo>
                    <a:pt x="5" y="145"/>
                    <a:pt x="5" y="146"/>
                    <a:pt x="5" y="146"/>
                  </a:cubicBezTo>
                  <a:cubicBezTo>
                    <a:pt x="6" y="148"/>
                    <a:pt x="6" y="150"/>
                    <a:pt x="7" y="152"/>
                  </a:cubicBezTo>
                  <a:cubicBezTo>
                    <a:pt x="7" y="152"/>
                    <a:pt x="7" y="152"/>
                    <a:pt x="7" y="152"/>
                  </a:cubicBezTo>
                  <a:cubicBezTo>
                    <a:pt x="8" y="154"/>
                    <a:pt x="9" y="156"/>
                    <a:pt x="9" y="158"/>
                  </a:cubicBezTo>
                  <a:cubicBezTo>
                    <a:pt x="9" y="158"/>
                    <a:pt x="9" y="158"/>
                    <a:pt x="9" y="158"/>
                  </a:cubicBezTo>
                  <a:cubicBezTo>
                    <a:pt x="9" y="158"/>
                    <a:pt x="9" y="158"/>
                    <a:pt x="9" y="158"/>
                  </a:cubicBezTo>
                  <a:cubicBezTo>
                    <a:pt x="14" y="169"/>
                    <a:pt x="19" y="179"/>
                    <a:pt x="25" y="188"/>
                  </a:cubicBezTo>
                  <a:cubicBezTo>
                    <a:pt x="25" y="188"/>
                    <a:pt x="25" y="188"/>
                    <a:pt x="25" y="188"/>
                  </a:cubicBezTo>
                  <a:cubicBezTo>
                    <a:pt x="25" y="188"/>
                    <a:pt x="25" y="189"/>
                    <a:pt x="26" y="189"/>
                  </a:cubicBezTo>
                  <a:cubicBezTo>
                    <a:pt x="27" y="190"/>
                    <a:pt x="28" y="192"/>
                    <a:pt x="29" y="193"/>
                  </a:cubicBezTo>
                  <a:cubicBezTo>
                    <a:pt x="29" y="193"/>
                    <a:pt x="29" y="194"/>
                    <a:pt x="29" y="194"/>
                  </a:cubicBezTo>
                  <a:cubicBezTo>
                    <a:pt x="29" y="194"/>
                    <a:pt x="29" y="194"/>
                    <a:pt x="30" y="194"/>
                  </a:cubicBezTo>
                  <a:cubicBezTo>
                    <a:pt x="31" y="196"/>
                    <a:pt x="33" y="198"/>
                    <a:pt x="35" y="201"/>
                  </a:cubicBezTo>
                  <a:cubicBezTo>
                    <a:pt x="35" y="201"/>
                    <a:pt x="36" y="201"/>
                    <a:pt x="36" y="202"/>
                  </a:cubicBezTo>
                  <a:cubicBezTo>
                    <a:pt x="38" y="204"/>
                    <a:pt x="40" y="206"/>
                    <a:pt x="42" y="209"/>
                  </a:cubicBezTo>
                  <a:cubicBezTo>
                    <a:pt x="44" y="211"/>
                    <a:pt x="47" y="211"/>
                    <a:pt x="49" y="211"/>
                  </a:cubicBezTo>
                  <a:cubicBezTo>
                    <a:pt x="51" y="211"/>
                    <a:pt x="52" y="210"/>
                    <a:pt x="54" y="209"/>
                  </a:cubicBezTo>
                  <a:cubicBezTo>
                    <a:pt x="54" y="208"/>
                    <a:pt x="55" y="207"/>
                    <a:pt x="55" y="206"/>
                  </a:cubicBezTo>
                  <a:cubicBezTo>
                    <a:pt x="55" y="206"/>
                    <a:pt x="55" y="206"/>
                    <a:pt x="55" y="206"/>
                  </a:cubicBezTo>
                  <a:cubicBezTo>
                    <a:pt x="55" y="206"/>
                    <a:pt x="55" y="206"/>
                    <a:pt x="56" y="205"/>
                  </a:cubicBezTo>
                  <a:cubicBezTo>
                    <a:pt x="56" y="205"/>
                    <a:pt x="56" y="204"/>
                    <a:pt x="56" y="203"/>
                  </a:cubicBezTo>
                  <a:cubicBezTo>
                    <a:pt x="56" y="201"/>
                    <a:pt x="55" y="199"/>
                    <a:pt x="54" y="197"/>
                  </a:cubicBezTo>
                  <a:cubicBezTo>
                    <a:pt x="52" y="195"/>
                    <a:pt x="50" y="193"/>
                    <a:pt x="48" y="191"/>
                  </a:cubicBezTo>
                  <a:close/>
                  <a:moveTo>
                    <a:pt x="207" y="60"/>
                  </a:moveTo>
                  <a:cubicBezTo>
                    <a:pt x="158" y="60"/>
                    <a:pt x="158" y="60"/>
                    <a:pt x="158" y="60"/>
                  </a:cubicBezTo>
                  <a:cubicBezTo>
                    <a:pt x="147" y="60"/>
                    <a:pt x="138" y="69"/>
                    <a:pt x="138" y="80"/>
                  </a:cubicBezTo>
                  <a:cubicBezTo>
                    <a:pt x="138" y="439"/>
                    <a:pt x="138" y="439"/>
                    <a:pt x="138" y="439"/>
                  </a:cubicBezTo>
                  <a:cubicBezTo>
                    <a:pt x="138" y="443"/>
                    <a:pt x="142" y="447"/>
                    <a:pt x="146" y="447"/>
                  </a:cubicBezTo>
                  <a:cubicBezTo>
                    <a:pt x="151" y="447"/>
                    <a:pt x="154" y="443"/>
                    <a:pt x="154" y="439"/>
                  </a:cubicBezTo>
                  <a:cubicBezTo>
                    <a:pt x="154" y="420"/>
                    <a:pt x="154" y="420"/>
                    <a:pt x="154" y="420"/>
                  </a:cubicBezTo>
                  <a:cubicBezTo>
                    <a:pt x="211" y="363"/>
                    <a:pt x="211" y="363"/>
                    <a:pt x="211" y="363"/>
                  </a:cubicBezTo>
                  <a:cubicBezTo>
                    <a:pt x="211" y="439"/>
                    <a:pt x="211" y="439"/>
                    <a:pt x="211" y="439"/>
                  </a:cubicBezTo>
                  <a:cubicBezTo>
                    <a:pt x="211" y="443"/>
                    <a:pt x="215" y="447"/>
                    <a:pt x="219" y="447"/>
                  </a:cubicBezTo>
                  <a:cubicBezTo>
                    <a:pt x="223" y="447"/>
                    <a:pt x="227" y="443"/>
                    <a:pt x="227" y="439"/>
                  </a:cubicBezTo>
                  <a:cubicBezTo>
                    <a:pt x="227" y="80"/>
                    <a:pt x="227" y="80"/>
                    <a:pt x="227" y="80"/>
                  </a:cubicBezTo>
                  <a:cubicBezTo>
                    <a:pt x="227" y="69"/>
                    <a:pt x="218" y="60"/>
                    <a:pt x="207" y="60"/>
                  </a:cubicBezTo>
                  <a:close/>
                  <a:moveTo>
                    <a:pt x="154" y="80"/>
                  </a:moveTo>
                  <a:cubicBezTo>
                    <a:pt x="154" y="78"/>
                    <a:pt x="156" y="76"/>
                    <a:pt x="158" y="76"/>
                  </a:cubicBezTo>
                  <a:cubicBezTo>
                    <a:pt x="198" y="76"/>
                    <a:pt x="198" y="76"/>
                    <a:pt x="198" y="76"/>
                  </a:cubicBezTo>
                  <a:cubicBezTo>
                    <a:pt x="154" y="120"/>
                    <a:pt x="154" y="120"/>
                    <a:pt x="154" y="120"/>
                  </a:cubicBezTo>
                  <a:lnTo>
                    <a:pt x="154" y="80"/>
                  </a:lnTo>
                  <a:close/>
                  <a:moveTo>
                    <a:pt x="154" y="155"/>
                  </a:moveTo>
                  <a:cubicBezTo>
                    <a:pt x="207" y="207"/>
                    <a:pt x="207" y="207"/>
                    <a:pt x="207" y="207"/>
                  </a:cubicBezTo>
                  <a:cubicBezTo>
                    <a:pt x="154" y="260"/>
                    <a:pt x="154" y="260"/>
                    <a:pt x="154" y="260"/>
                  </a:cubicBezTo>
                  <a:lnTo>
                    <a:pt x="154" y="155"/>
                  </a:lnTo>
                  <a:close/>
                  <a:moveTo>
                    <a:pt x="154" y="397"/>
                  </a:moveTo>
                  <a:cubicBezTo>
                    <a:pt x="154" y="294"/>
                    <a:pt x="154" y="294"/>
                    <a:pt x="154" y="294"/>
                  </a:cubicBezTo>
                  <a:cubicBezTo>
                    <a:pt x="206" y="346"/>
                    <a:pt x="206" y="346"/>
                    <a:pt x="206" y="346"/>
                  </a:cubicBezTo>
                  <a:lnTo>
                    <a:pt x="154" y="397"/>
                  </a:lnTo>
                  <a:close/>
                  <a:moveTo>
                    <a:pt x="211" y="328"/>
                  </a:moveTo>
                  <a:cubicBezTo>
                    <a:pt x="160" y="277"/>
                    <a:pt x="160" y="277"/>
                    <a:pt x="160" y="277"/>
                  </a:cubicBezTo>
                  <a:cubicBezTo>
                    <a:pt x="211" y="226"/>
                    <a:pt x="211" y="226"/>
                    <a:pt x="211" y="226"/>
                  </a:cubicBezTo>
                  <a:lnTo>
                    <a:pt x="211" y="328"/>
                  </a:lnTo>
                  <a:close/>
                  <a:moveTo>
                    <a:pt x="211" y="189"/>
                  </a:moveTo>
                  <a:cubicBezTo>
                    <a:pt x="159" y="137"/>
                    <a:pt x="159" y="137"/>
                    <a:pt x="159" y="137"/>
                  </a:cubicBezTo>
                  <a:cubicBezTo>
                    <a:pt x="211" y="86"/>
                    <a:pt x="211" y="86"/>
                    <a:pt x="211" y="86"/>
                  </a:cubicBezTo>
                  <a:lnTo>
                    <a:pt x="211" y="189"/>
                  </a:lnTo>
                  <a:close/>
                  <a:moveTo>
                    <a:pt x="107" y="58"/>
                  </a:moveTo>
                  <a:cubicBezTo>
                    <a:pt x="103" y="58"/>
                    <a:pt x="99" y="62"/>
                    <a:pt x="99" y="66"/>
                  </a:cubicBezTo>
                  <a:cubicBezTo>
                    <a:pt x="99" y="144"/>
                    <a:pt x="99" y="144"/>
                    <a:pt x="99" y="144"/>
                  </a:cubicBezTo>
                  <a:cubicBezTo>
                    <a:pt x="99" y="148"/>
                    <a:pt x="103" y="152"/>
                    <a:pt x="107" y="152"/>
                  </a:cubicBezTo>
                  <a:cubicBezTo>
                    <a:pt x="111" y="152"/>
                    <a:pt x="115" y="148"/>
                    <a:pt x="115" y="144"/>
                  </a:cubicBezTo>
                  <a:cubicBezTo>
                    <a:pt x="115" y="66"/>
                    <a:pt x="115" y="66"/>
                    <a:pt x="115" y="66"/>
                  </a:cubicBezTo>
                  <a:cubicBezTo>
                    <a:pt x="115" y="62"/>
                    <a:pt x="111" y="58"/>
                    <a:pt x="107" y="58"/>
                  </a:cubicBezTo>
                  <a:close/>
                  <a:moveTo>
                    <a:pt x="320" y="28"/>
                  </a:moveTo>
                  <a:cubicBezTo>
                    <a:pt x="322" y="29"/>
                    <a:pt x="323" y="31"/>
                    <a:pt x="324" y="33"/>
                  </a:cubicBezTo>
                  <a:cubicBezTo>
                    <a:pt x="327" y="36"/>
                    <a:pt x="332" y="37"/>
                    <a:pt x="335" y="35"/>
                  </a:cubicBezTo>
                  <a:cubicBezTo>
                    <a:pt x="339" y="32"/>
                    <a:pt x="340" y="27"/>
                    <a:pt x="337" y="23"/>
                  </a:cubicBezTo>
                  <a:cubicBezTo>
                    <a:pt x="336" y="22"/>
                    <a:pt x="335" y="20"/>
                    <a:pt x="333" y="18"/>
                  </a:cubicBezTo>
                  <a:cubicBezTo>
                    <a:pt x="329" y="13"/>
                    <a:pt x="325" y="8"/>
                    <a:pt x="320" y="3"/>
                  </a:cubicBezTo>
                  <a:cubicBezTo>
                    <a:pt x="317" y="0"/>
                    <a:pt x="312" y="0"/>
                    <a:pt x="309" y="3"/>
                  </a:cubicBezTo>
                  <a:cubicBezTo>
                    <a:pt x="307" y="4"/>
                    <a:pt x="306" y="7"/>
                    <a:pt x="306" y="9"/>
                  </a:cubicBezTo>
                  <a:cubicBezTo>
                    <a:pt x="306" y="11"/>
                    <a:pt x="307" y="13"/>
                    <a:pt x="309" y="14"/>
                  </a:cubicBezTo>
                  <a:cubicBezTo>
                    <a:pt x="313" y="18"/>
                    <a:pt x="317" y="23"/>
                    <a:pt x="320" y="28"/>
                  </a:cubicBezTo>
                  <a:close/>
                  <a:moveTo>
                    <a:pt x="257" y="59"/>
                  </a:moveTo>
                  <a:cubicBezTo>
                    <a:pt x="252" y="59"/>
                    <a:pt x="249" y="63"/>
                    <a:pt x="249" y="67"/>
                  </a:cubicBezTo>
                  <a:cubicBezTo>
                    <a:pt x="249" y="145"/>
                    <a:pt x="249" y="145"/>
                    <a:pt x="249" y="145"/>
                  </a:cubicBezTo>
                  <a:cubicBezTo>
                    <a:pt x="249" y="149"/>
                    <a:pt x="252" y="153"/>
                    <a:pt x="257" y="153"/>
                  </a:cubicBezTo>
                  <a:cubicBezTo>
                    <a:pt x="261" y="153"/>
                    <a:pt x="265" y="149"/>
                    <a:pt x="265" y="145"/>
                  </a:cubicBezTo>
                  <a:cubicBezTo>
                    <a:pt x="265" y="67"/>
                    <a:pt x="265" y="67"/>
                    <a:pt x="265" y="67"/>
                  </a:cubicBezTo>
                  <a:cubicBezTo>
                    <a:pt x="265" y="63"/>
                    <a:pt x="261" y="59"/>
                    <a:pt x="257" y="59"/>
                  </a:cubicBezTo>
                  <a:close/>
                  <a:moveTo>
                    <a:pt x="291" y="32"/>
                  </a:moveTo>
                  <a:cubicBezTo>
                    <a:pt x="288" y="29"/>
                    <a:pt x="283" y="29"/>
                    <a:pt x="279" y="32"/>
                  </a:cubicBezTo>
                  <a:cubicBezTo>
                    <a:pt x="278" y="34"/>
                    <a:pt x="277" y="36"/>
                    <a:pt x="277" y="38"/>
                  </a:cubicBezTo>
                  <a:cubicBezTo>
                    <a:pt x="277" y="40"/>
                    <a:pt x="278" y="42"/>
                    <a:pt x="279" y="44"/>
                  </a:cubicBezTo>
                  <a:cubicBezTo>
                    <a:pt x="297" y="61"/>
                    <a:pt x="305" y="83"/>
                    <a:pt x="305" y="106"/>
                  </a:cubicBezTo>
                  <a:cubicBezTo>
                    <a:pt x="305" y="128"/>
                    <a:pt x="297" y="151"/>
                    <a:pt x="279" y="168"/>
                  </a:cubicBezTo>
                  <a:cubicBezTo>
                    <a:pt x="279" y="168"/>
                    <a:pt x="279" y="168"/>
                    <a:pt x="279" y="168"/>
                  </a:cubicBezTo>
                  <a:cubicBezTo>
                    <a:pt x="276" y="171"/>
                    <a:pt x="276" y="176"/>
                    <a:pt x="279" y="179"/>
                  </a:cubicBezTo>
                  <a:cubicBezTo>
                    <a:pt x="283" y="182"/>
                    <a:pt x="288" y="182"/>
                    <a:pt x="291" y="179"/>
                  </a:cubicBezTo>
                  <a:cubicBezTo>
                    <a:pt x="311" y="159"/>
                    <a:pt x="321" y="132"/>
                    <a:pt x="321" y="106"/>
                  </a:cubicBezTo>
                  <a:cubicBezTo>
                    <a:pt x="321" y="79"/>
                    <a:pt x="311" y="53"/>
                    <a:pt x="291" y="32"/>
                  </a:cubicBezTo>
                  <a:close/>
                  <a:moveTo>
                    <a:pt x="353" y="53"/>
                  </a:moveTo>
                  <a:cubicBezTo>
                    <a:pt x="351" y="49"/>
                    <a:pt x="347" y="47"/>
                    <a:pt x="343" y="49"/>
                  </a:cubicBezTo>
                  <a:cubicBezTo>
                    <a:pt x="338" y="50"/>
                    <a:pt x="336" y="55"/>
                    <a:pt x="338" y="59"/>
                  </a:cubicBezTo>
                  <a:cubicBezTo>
                    <a:pt x="344" y="74"/>
                    <a:pt x="347" y="90"/>
                    <a:pt x="347" y="106"/>
                  </a:cubicBezTo>
                  <a:cubicBezTo>
                    <a:pt x="347" y="140"/>
                    <a:pt x="333" y="173"/>
                    <a:pt x="309" y="197"/>
                  </a:cubicBezTo>
                  <a:cubicBezTo>
                    <a:pt x="307" y="199"/>
                    <a:pt x="306" y="201"/>
                    <a:pt x="306" y="203"/>
                  </a:cubicBezTo>
                  <a:cubicBezTo>
                    <a:pt x="306" y="205"/>
                    <a:pt x="307" y="207"/>
                    <a:pt x="309" y="209"/>
                  </a:cubicBezTo>
                  <a:cubicBezTo>
                    <a:pt x="312" y="212"/>
                    <a:pt x="317" y="212"/>
                    <a:pt x="320" y="209"/>
                  </a:cubicBezTo>
                  <a:cubicBezTo>
                    <a:pt x="348" y="181"/>
                    <a:pt x="363" y="145"/>
                    <a:pt x="363" y="106"/>
                  </a:cubicBezTo>
                  <a:cubicBezTo>
                    <a:pt x="363" y="88"/>
                    <a:pt x="359" y="70"/>
                    <a:pt x="353" y="53"/>
                  </a:cubicBezTo>
                  <a:close/>
                </a:path>
              </a:pathLst>
            </a:custGeom>
            <a:solidFill>
              <a:srgbClr val="433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
              <a:extLst>
                <a:ext uri="{FF2B5EF4-FFF2-40B4-BE49-F238E27FC236}">
                  <a16:creationId xmlns="" xmlns:a16="http://schemas.microsoft.com/office/drawing/2014/main" id="{795C5ECF-D677-46E9-8544-3682453205C9}"/>
                </a:ext>
              </a:extLst>
            </p:cNvPr>
            <p:cNvSpPr>
              <a:spLocks noChangeAspect="1" noEditPoints="1"/>
            </p:cNvSpPr>
            <p:nvPr/>
          </p:nvSpPr>
          <p:spPr bwMode="auto">
            <a:xfrm>
              <a:off x="1991265" y="3125432"/>
              <a:ext cx="255641" cy="314635"/>
            </a:xfrm>
            <a:custGeom>
              <a:avLst/>
              <a:gdLst>
                <a:gd name="T0" fmla="*/ 72 w 363"/>
                <a:gd name="T1" fmla="*/ 32 h 447"/>
                <a:gd name="T2" fmla="*/ 83 w 363"/>
                <a:gd name="T3" fmla="*/ 179 h 447"/>
                <a:gd name="T4" fmla="*/ 57 w 363"/>
                <a:gd name="T5" fmla="*/ 106 h 447"/>
                <a:gd name="T6" fmla="*/ 47 w 363"/>
                <a:gd name="T7" fmla="*/ 190 h 447"/>
                <a:gd name="T8" fmla="*/ 24 w 363"/>
                <a:gd name="T9" fmla="*/ 152 h 447"/>
                <a:gd name="T10" fmla="*/ 20 w 363"/>
                <a:gd name="T11" fmla="*/ 140 h 447"/>
                <a:gd name="T12" fmla="*/ 17 w 363"/>
                <a:gd name="T13" fmla="*/ 127 h 447"/>
                <a:gd name="T14" fmla="*/ 16 w 363"/>
                <a:gd name="T15" fmla="*/ 114 h 447"/>
                <a:gd name="T16" fmla="*/ 16 w 363"/>
                <a:gd name="T17" fmla="*/ 106 h 447"/>
                <a:gd name="T18" fmla="*/ 17 w 363"/>
                <a:gd name="T19" fmla="*/ 91 h 447"/>
                <a:gd name="T20" fmla="*/ 19 w 363"/>
                <a:gd name="T21" fmla="*/ 78 h 447"/>
                <a:gd name="T22" fmla="*/ 22 w 363"/>
                <a:gd name="T23" fmla="*/ 65 h 447"/>
                <a:gd name="T24" fmla="*/ 42 w 363"/>
                <a:gd name="T25" fmla="*/ 28 h 447"/>
                <a:gd name="T26" fmla="*/ 54 w 363"/>
                <a:gd name="T27" fmla="*/ 14 h 447"/>
                <a:gd name="T28" fmla="*/ 55 w 363"/>
                <a:gd name="T29" fmla="*/ 6 h 447"/>
                <a:gd name="T30" fmla="*/ 36 w 363"/>
                <a:gd name="T31" fmla="*/ 10 h 447"/>
                <a:gd name="T32" fmla="*/ 29 w 363"/>
                <a:gd name="T33" fmla="*/ 18 h 447"/>
                <a:gd name="T34" fmla="*/ 9 w 363"/>
                <a:gd name="T35" fmla="*/ 53 h 447"/>
                <a:gd name="T36" fmla="*/ 7 w 363"/>
                <a:gd name="T37" fmla="*/ 60 h 447"/>
                <a:gd name="T38" fmla="*/ 3 w 363"/>
                <a:gd name="T39" fmla="*/ 74 h 447"/>
                <a:gd name="T40" fmla="*/ 1 w 363"/>
                <a:gd name="T41" fmla="*/ 89 h 447"/>
                <a:gd name="T42" fmla="*/ 0 w 363"/>
                <a:gd name="T43" fmla="*/ 106 h 447"/>
                <a:gd name="T44" fmla="*/ 0 w 363"/>
                <a:gd name="T45" fmla="*/ 113 h 447"/>
                <a:gd name="T46" fmla="*/ 1 w 363"/>
                <a:gd name="T47" fmla="*/ 127 h 447"/>
                <a:gd name="T48" fmla="*/ 4 w 363"/>
                <a:gd name="T49" fmla="*/ 140 h 447"/>
                <a:gd name="T50" fmla="*/ 7 w 363"/>
                <a:gd name="T51" fmla="*/ 152 h 447"/>
                <a:gd name="T52" fmla="*/ 25 w 363"/>
                <a:gd name="T53" fmla="*/ 188 h 447"/>
                <a:gd name="T54" fmla="*/ 29 w 363"/>
                <a:gd name="T55" fmla="*/ 194 h 447"/>
                <a:gd name="T56" fmla="*/ 42 w 363"/>
                <a:gd name="T57" fmla="*/ 209 h 447"/>
                <a:gd name="T58" fmla="*/ 55 w 363"/>
                <a:gd name="T59" fmla="*/ 206 h 447"/>
                <a:gd name="T60" fmla="*/ 48 w 363"/>
                <a:gd name="T61" fmla="*/ 191 h 447"/>
                <a:gd name="T62" fmla="*/ 138 w 363"/>
                <a:gd name="T63" fmla="*/ 439 h 447"/>
                <a:gd name="T64" fmla="*/ 211 w 363"/>
                <a:gd name="T65" fmla="*/ 363 h 447"/>
                <a:gd name="T66" fmla="*/ 227 w 363"/>
                <a:gd name="T67" fmla="*/ 80 h 447"/>
                <a:gd name="T68" fmla="*/ 198 w 363"/>
                <a:gd name="T69" fmla="*/ 76 h 447"/>
                <a:gd name="T70" fmla="*/ 207 w 363"/>
                <a:gd name="T71" fmla="*/ 207 h 447"/>
                <a:gd name="T72" fmla="*/ 154 w 363"/>
                <a:gd name="T73" fmla="*/ 294 h 447"/>
                <a:gd name="T74" fmla="*/ 160 w 363"/>
                <a:gd name="T75" fmla="*/ 277 h 447"/>
                <a:gd name="T76" fmla="*/ 159 w 363"/>
                <a:gd name="T77" fmla="*/ 137 h 447"/>
                <a:gd name="T78" fmla="*/ 99 w 363"/>
                <a:gd name="T79" fmla="*/ 66 h 447"/>
                <a:gd name="T80" fmla="*/ 115 w 363"/>
                <a:gd name="T81" fmla="*/ 66 h 447"/>
                <a:gd name="T82" fmla="*/ 335 w 363"/>
                <a:gd name="T83" fmla="*/ 35 h 447"/>
                <a:gd name="T84" fmla="*/ 309 w 363"/>
                <a:gd name="T85" fmla="*/ 3 h 447"/>
                <a:gd name="T86" fmla="*/ 257 w 363"/>
                <a:gd name="T87" fmla="*/ 59 h 447"/>
                <a:gd name="T88" fmla="*/ 265 w 363"/>
                <a:gd name="T89" fmla="*/ 145 h 447"/>
                <a:gd name="T90" fmla="*/ 279 w 363"/>
                <a:gd name="T91" fmla="*/ 32 h 447"/>
                <a:gd name="T92" fmla="*/ 279 w 363"/>
                <a:gd name="T93" fmla="*/ 168 h 447"/>
                <a:gd name="T94" fmla="*/ 321 w 363"/>
                <a:gd name="T95" fmla="*/ 106 h 447"/>
                <a:gd name="T96" fmla="*/ 338 w 363"/>
                <a:gd name="T97" fmla="*/ 59 h 447"/>
                <a:gd name="T98" fmla="*/ 309 w 363"/>
                <a:gd name="T99" fmla="*/ 209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3" h="447">
                  <a:moveTo>
                    <a:pt x="85" y="38"/>
                  </a:moveTo>
                  <a:cubicBezTo>
                    <a:pt x="85" y="38"/>
                    <a:pt x="85" y="38"/>
                    <a:pt x="85" y="38"/>
                  </a:cubicBezTo>
                  <a:cubicBezTo>
                    <a:pt x="85" y="36"/>
                    <a:pt x="84" y="34"/>
                    <a:pt x="83" y="32"/>
                  </a:cubicBezTo>
                  <a:cubicBezTo>
                    <a:pt x="80" y="29"/>
                    <a:pt x="75" y="29"/>
                    <a:pt x="72" y="32"/>
                  </a:cubicBezTo>
                  <a:cubicBezTo>
                    <a:pt x="51" y="53"/>
                    <a:pt x="41" y="79"/>
                    <a:pt x="41" y="106"/>
                  </a:cubicBezTo>
                  <a:cubicBezTo>
                    <a:pt x="41" y="106"/>
                    <a:pt x="41" y="106"/>
                    <a:pt x="41" y="106"/>
                  </a:cubicBezTo>
                  <a:cubicBezTo>
                    <a:pt x="41" y="132"/>
                    <a:pt x="51" y="159"/>
                    <a:pt x="72" y="179"/>
                  </a:cubicBezTo>
                  <a:cubicBezTo>
                    <a:pt x="75" y="182"/>
                    <a:pt x="80" y="182"/>
                    <a:pt x="83" y="179"/>
                  </a:cubicBezTo>
                  <a:cubicBezTo>
                    <a:pt x="84" y="178"/>
                    <a:pt x="85" y="176"/>
                    <a:pt x="85" y="174"/>
                  </a:cubicBezTo>
                  <a:cubicBezTo>
                    <a:pt x="85" y="174"/>
                    <a:pt x="85" y="174"/>
                    <a:pt x="85" y="174"/>
                  </a:cubicBezTo>
                  <a:cubicBezTo>
                    <a:pt x="85" y="172"/>
                    <a:pt x="84" y="169"/>
                    <a:pt x="83" y="168"/>
                  </a:cubicBezTo>
                  <a:cubicBezTo>
                    <a:pt x="66" y="151"/>
                    <a:pt x="57" y="128"/>
                    <a:pt x="57" y="106"/>
                  </a:cubicBezTo>
                  <a:cubicBezTo>
                    <a:pt x="57" y="83"/>
                    <a:pt x="66" y="61"/>
                    <a:pt x="83" y="44"/>
                  </a:cubicBezTo>
                  <a:cubicBezTo>
                    <a:pt x="84" y="42"/>
                    <a:pt x="85" y="40"/>
                    <a:pt x="85" y="38"/>
                  </a:cubicBezTo>
                  <a:close/>
                  <a:moveTo>
                    <a:pt x="48" y="191"/>
                  </a:moveTo>
                  <a:cubicBezTo>
                    <a:pt x="48" y="191"/>
                    <a:pt x="47" y="191"/>
                    <a:pt x="47" y="190"/>
                  </a:cubicBezTo>
                  <a:cubicBezTo>
                    <a:pt x="45" y="188"/>
                    <a:pt x="44" y="186"/>
                    <a:pt x="42" y="184"/>
                  </a:cubicBezTo>
                  <a:cubicBezTo>
                    <a:pt x="42" y="184"/>
                    <a:pt x="42" y="184"/>
                    <a:pt x="42" y="184"/>
                  </a:cubicBezTo>
                  <a:cubicBezTo>
                    <a:pt x="41" y="182"/>
                    <a:pt x="40" y="181"/>
                    <a:pt x="39" y="180"/>
                  </a:cubicBezTo>
                  <a:cubicBezTo>
                    <a:pt x="33" y="171"/>
                    <a:pt x="28" y="162"/>
                    <a:pt x="24" y="152"/>
                  </a:cubicBezTo>
                  <a:cubicBezTo>
                    <a:pt x="24" y="151"/>
                    <a:pt x="23" y="149"/>
                    <a:pt x="23" y="148"/>
                  </a:cubicBezTo>
                  <a:cubicBezTo>
                    <a:pt x="22" y="147"/>
                    <a:pt x="22" y="147"/>
                    <a:pt x="22" y="146"/>
                  </a:cubicBezTo>
                  <a:cubicBezTo>
                    <a:pt x="22" y="145"/>
                    <a:pt x="21" y="143"/>
                    <a:pt x="21" y="142"/>
                  </a:cubicBezTo>
                  <a:cubicBezTo>
                    <a:pt x="21" y="141"/>
                    <a:pt x="20" y="141"/>
                    <a:pt x="20" y="140"/>
                  </a:cubicBezTo>
                  <a:cubicBezTo>
                    <a:pt x="20" y="139"/>
                    <a:pt x="20" y="137"/>
                    <a:pt x="19" y="136"/>
                  </a:cubicBezTo>
                  <a:cubicBezTo>
                    <a:pt x="19" y="135"/>
                    <a:pt x="19" y="135"/>
                    <a:pt x="19" y="134"/>
                  </a:cubicBezTo>
                  <a:cubicBezTo>
                    <a:pt x="18" y="133"/>
                    <a:pt x="18" y="131"/>
                    <a:pt x="18" y="130"/>
                  </a:cubicBezTo>
                  <a:cubicBezTo>
                    <a:pt x="18" y="129"/>
                    <a:pt x="18" y="128"/>
                    <a:pt x="17" y="127"/>
                  </a:cubicBezTo>
                  <a:cubicBezTo>
                    <a:pt x="17" y="126"/>
                    <a:pt x="17" y="125"/>
                    <a:pt x="17" y="124"/>
                  </a:cubicBezTo>
                  <a:cubicBezTo>
                    <a:pt x="17" y="123"/>
                    <a:pt x="17" y="122"/>
                    <a:pt x="17" y="121"/>
                  </a:cubicBezTo>
                  <a:cubicBezTo>
                    <a:pt x="16" y="120"/>
                    <a:pt x="16" y="119"/>
                    <a:pt x="16" y="118"/>
                  </a:cubicBezTo>
                  <a:cubicBezTo>
                    <a:pt x="16" y="117"/>
                    <a:pt x="16" y="116"/>
                    <a:pt x="16" y="114"/>
                  </a:cubicBezTo>
                  <a:cubicBezTo>
                    <a:pt x="16" y="113"/>
                    <a:pt x="16" y="113"/>
                    <a:pt x="16" y="112"/>
                  </a:cubicBezTo>
                  <a:cubicBezTo>
                    <a:pt x="16" y="110"/>
                    <a:pt x="16" y="108"/>
                    <a:pt x="16" y="106"/>
                  </a:cubicBezTo>
                  <a:cubicBezTo>
                    <a:pt x="16" y="106"/>
                    <a:pt x="16" y="106"/>
                    <a:pt x="16" y="106"/>
                  </a:cubicBezTo>
                  <a:cubicBezTo>
                    <a:pt x="16" y="106"/>
                    <a:pt x="16" y="106"/>
                    <a:pt x="16" y="106"/>
                  </a:cubicBezTo>
                  <a:cubicBezTo>
                    <a:pt x="16" y="104"/>
                    <a:pt x="16" y="102"/>
                    <a:pt x="16" y="100"/>
                  </a:cubicBezTo>
                  <a:cubicBezTo>
                    <a:pt x="16" y="99"/>
                    <a:pt x="16" y="98"/>
                    <a:pt x="16" y="97"/>
                  </a:cubicBezTo>
                  <a:cubicBezTo>
                    <a:pt x="16" y="96"/>
                    <a:pt x="16" y="95"/>
                    <a:pt x="16" y="93"/>
                  </a:cubicBezTo>
                  <a:cubicBezTo>
                    <a:pt x="16" y="92"/>
                    <a:pt x="16" y="92"/>
                    <a:pt x="17" y="91"/>
                  </a:cubicBezTo>
                  <a:cubicBezTo>
                    <a:pt x="17" y="90"/>
                    <a:pt x="17" y="88"/>
                    <a:pt x="17" y="87"/>
                  </a:cubicBezTo>
                  <a:cubicBezTo>
                    <a:pt x="17" y="86"/>
                    <a:pt x="17" y="85"/>
                    <a:pt x="17" y="84"/>
                  </a:cubicBezTo>
                  <a:cubicBezTo>
                    <a:pt x="18" y="83"/>
                    <a:pt x="18" y="82"/>
                    <a:pt x="18" y="81"/>
                  </a:cubicBezTo>
                  <a:cubicBezTo>
                    <a:pt x="18" y="80"/>
                    <a:pt x="18" y="79"/>
                    <a:pt x="19" y="78"/>
                  </a:cubicBezTo>
                  <a:cubicBezTo>
                    <a:pt x="19" y="77"/>
                    <a:pt x="19" y="76"/>
                    <a:pt x="19" y="75"/>
                  </a:cubicBezTo>
                  <a:cubicBezTo>
                    <a:pt x="20" y="74"/>
                    <a:pt x="20" y="73"/>
                    <a:pt x="20" y="71"/>
                  </a:cubicBezTo>
                  <a:cubicBezTo>
                    <a:pt x="20" y="71"/>
                    <a:pt x="21" y="70"/>
                    <a:pt x="21" y="70"/>
                  </a:cubicBezTo>
                  <a:cubicBezTo>
                    <a:pt x="21" y="68"/>
                    <a:pt x="22" y="67"/>
                    <a:pt x="22" y="65"/>
                  </a:cubicBezTo>
                  <a:cubicBezTo>
                    <a:pt x="22" y="65"/>
                    <a:pt x="22" y="65"/>
                    <a:pt x="23" y="64"/>
                  </a:cubicBezTo>
                  <a:cubicBezTo>
                    <a:pt x="23" y="63"/>
                    <a:pt x="24" y="61"/>
                    <a:pt x="24" y="60"/>
                  </a:cubicBezTo>
                  <a:cubicBezTo>
                    <a:pt x="28" y="50"/>
                    <a:pt x="33" y="40"/>
                    <a:pt x="39" y="32"/>
                  </a:cubicBezTo>
                  <a:cubicBezTo>
                    <a:pt x="40" y="30"/>
                    <a:pt x="41" y="29"/>
                    <a:pt x="42" y="28"/>
                  </a:cubicBezTo>
                  <a:cubicBezTo>
                    <a:pt x="42" y="28"/>
                    <a:pt x="42" y="27"/>
                    <a:pt x="42" y="27"/>
                  </a:cubicBezTo>
                  <a:cubicBezTo>
                    <a:pt x="44" y="25"/>
                    <a:pt x="45" y="23"/>
                    <a:pt x="47" y="21"/>
                  </a:cubicBezTo>
                  <a:cubicBezTo>
                    <a:pt x="47" y="21"/>
                    <a:pt x="48" y="21"/>
                    <a:pt x="48" y="20"/>
                  </a:cubicBezTo>
                  <a:cubicBezTo>
                    <a:pt x="50" y="18"/>
                    <a:pt x="52" y="16"/>
                    <a:pt x="54" y="14"/>
                  </a:cubicBezTo>
                  <a:cubicBezTo>
                    <a:pt x="55" y="13"/>
                    <a:pt x="56" y="11"/>
                    <a:pt x="56" y="9"/>
                  </a:cubicBezTo>
                  <a:cubicBezTo>
                    <a:pt x="56" y="8"/>
                    <a:pt x="56" y="7"/>
                    <a:pt x="56" y="6"/>
                  </a:cubicBezTo>
                  <a:cubicBezTo>
                    <a:pt x="55" y="6"/>
                    <a:pt x="55" y="6"/>
                    <a:pt x="55" y="6"/>
                  </a:cubicBezTo>
                  <a:cubicBezTo>
                    <a:pt x="55" y="6"/>
                    <a:pt x="55" y="6"/>
                    <a:pt x="55" y="6"/>
                  </a:cubicBezTo>
                  <a:cubicBezTo>
                    <a:pt x="55" y="5"/>
                    <a:pt x="54" y="4"/>
                    <a:pt x="54" y="3"/>
                  </a:cubicBezTo>
                  <a:cubicBezTo>
                    <a:pt x="52" y="2"/>
                    <a:pt x="51" y="1"/>
                    <a:pt x="49" y="1"/>
                  </a:cubicBezTo>
                  <a:cubicBezTo>
                    <a:pt x="47" y="0"/>
                    <a:pt x="44" y="1"/>
                    <a:pt x="42" y="3"/>
                  </a:cubicBezTo>
                  <a:cubicBezTo>
                    <a:pt x="40" y="5"/>
                    <a:pt x="38" y="7"/>
                    <a:pt x="36" y="10"/>
                  </a:cubicBezTo>
                  <a:cubicBezTo>
                    <a:pt x="36" y="10"/>
                    <a:pt x="35" y="11"/>
                    <a:pt x="35" y="11"/>
                  </a:cubicBezTo>
                  <a:cubicBezTo>
                    <a:pt x="33" y="13"/>
                    <a:pt x="31" y="15"/>
                    <a:pt x="30" y="17"/>
                  </a:cubicBezTo>
                  <a:cubicBezTo>
                    <a:pt x="29" y="18"/>
                    <a:pt x="29" y="18"/>
                    <a:pt x="29" y="18"/>
                  </a:cubicBezTo>
                  <a:cubicBezTo>
                    <a:pt x="29" y="18"/>
                    <a:pt x="29" y="18"/>
                    <a:pt x="29" y="18"/>
                  </a:cubicBezTo>
                  <a:cubicBezTo>
                    <a:pt x="28" y="20"/>
                    <a:pt x="27" y="21"/>
                    <a:pt x="26" y="23"/>
                  </a:cubicBezTo>
                  <a:cubicBezTo>
                    <a:pt x="25" y="23"/>
                    <a:pt x="25" y="23"/>
                    <a:pt x="25" y="23"/>
                  </a:cubicBezTo>
                  <a:cubicBezTo>
                    <a:pt x="25" y="23"/>
                    <a:pt x="25" y="23"/>
                    <a:pt x="25" y="23"/>
                  </a:cubicBezTo>
                  <a:cubicBezTo>
                    <a:pt x="19" y="33"/>
                    <a:pt x="14" y="43"/>
                    <a:pt x="9" y="53"/>
                  </a:cubicBezTo>
                  <a:cubicBezTo>
                    <a:pt x="9" y="53"/>
                    <a:pt x="9" y="53"/>
                    <a:pt x="9" y="53"/>
                  </a:cubicBezTo>
                  <a:cubicBezTo>
                    <a:pt x="9" y="53"/>
                    <a:pt x="9" y="53"/>
                    <a:pt x="9" y="53"/>
                  </a:cubicBezTo>
                  <a:cubicBezTo>
                    <a:pt x="9" y="55"/>
                    <a:pt x="8" y="57"/>
                    <a:pt x="7" y="59"/>
                  </a:cubicBezTo>
                  <a:cubicBezTo>
                    <a:pt x="7" y="59"/>
                    <a:pt x="7" y="60"/>
                    <a:pt x="7" y="60"/>
                  </a:cubicBezTo>
                  <a:cubicBezTo>
                    <a:pt x="6" y="62"/>
                    <a:pt x="6" y="64"/>
                    <a:pt x="5" y="65"/>
                  </a:cubicBezTo>
                  <a:cubicBezTo>
                    <a:pt x="5" y="66"/>
                    <a:pt x="5" y="66"/>
                    <a:pt x="5" y="67"/>
                  </a:cubicBezTo>
                  <a:cubicBezTo>
                    <a:pt x="4" y="69"/>
                    <a:pt x="4" y="70"/>
                    <a:pt x="4" y="72"/>
                  </a:cubicBezTo>
                  <a:cubicBezTo>
                    <a:pt x="3" y="73"/>
                    <a:pt x="3" y="73"/>
                    <a:pt x="3" y="74"/>
                  </a:cubicBezTo>
                  <a:cubicBezTo>
                    <a:pt x="3" y="75"/>
                    <a:pt x="3" y="77"/>
                    <a:pt x="2" y="78"/>
                  </a:cubicBezTo>
                  <a:cubicBezTo>
                    <a:pt x="2" y="79"/>
                    <a:pt x="2" y="80"/>
                    <a:pt x="2" y="81"/>
                  </a:cubicBezTo>
                  <a:cubicBezTo>
                    <a:pt x="2" y="82"/>
                    <a:pt x="1" y="84"/>
                    <a:pt x="1" y="85"/>
                  </a:cubicBezTo>
                  <a:cubicBezTo>
                    <a:pt x="1" y="86"/>
                    <a:pt x="1" y="87"/>
                    <a:pt x="1" y="89"/>
                  </a:cubicBezTo>
                  <a:cubicBezTo>
                    <a:pt x="1" y="90"/>
                    <a:pt x="0" y="91"/>
                    <a:pt x="0" y="92"/>
                  </a:cubicBezTo>
                  <a:cubicBezTo>
                    <a:pt x="0" y="93"/>
                    <a:pt x="0" y="95"/>
                    <a:pt x="0" y="96"/>
                  </a:cubicBezTo>
                  <a:cubicBezTo>
                    <a:pt x="0" y="97"/>
                    <a:pt x="0" y="98"/>
                    <a:pt x="0" y="99"/>
                  </a:cubicBezTo>
                  <a:cubicBezTo>
                    <a:pt x="0" y="101"/>
                    <a:pt x="0" y="103"/>
                    <a:pt x="0" y="106"/>
                  </a:cubicBezTo>
                  <a:cubicBezTo>
                    <a:pt x="0" y="106"/>
                    <a:pt x="0" y="106"/>
                    <a:pt x="0" y="106"/>
                  </a:cubicBezTo>
                  <a:cubicBezTo>
                    <a:pt x="0" y="106"/>
                    <a:pt x="0" y="106"/>
                    <a:pt x="0" y="106"/>
                  </a:cubicBezTo>
                  <a:cubicBezTo>
                    <a:pt x="0" y="106"/>
                    <a:pt x="0" y="106"/>
                    <a:pt x="0" y="106"/>
                  </a:cubicBezTo>
                  <a:cubicBezTo>
                    <a:pt x="0" y="108"/>
                    <a:pt x="0" y="111"/>
                    <a:pt x="0" y="113"/>
                  </a:cubicBezTo>
                  <a:cubicBezTo>
                    <a:pt x="0" y="114"/>
                    <a:pt x="0" y="115"/>
                    <a:pt x="0" y="115"/>
                  </a:cubicBezTo>
                  <a:cubicBezTo>
                    <a:pt x="0" y="117"/>
                    <a:pt x="0" y="118"/>
                    <a:pt x="0" y="120"/>
                  </a:cubicBezTo>
                  <a:cubicBezTo>
                    <a:pt x="0" y="121"/>
                    <a:pt x="1" y="122"/>
                    <a:pt x="1" y="123"/>
                  </a:cubicBezTo>
                  <a:cubicBezTo>
                    <a:pt x="1" y="124"/>
                    <a:pt x="1" y="125"/>
                    <a:pt x="1" y="127"/>
                  </a:cubicBezTo>
                  <a:cubicBezTo>
                    <a:pt x="1" y="128"/>
                    <a:pt x="2" y="129"/>
                    <a:pt x="2" y="130"/>
                  </a:cubicBezTo>
                  <a:cubicBezTo>
                    <a:pt x="2" y="131"/>
                    <a:pt x="2" y="132"/>
                    <a:pt x="2" y="133"/>
                  </a:cubicBezTo>
                  <a:cubicBezTo>
                    <a:pt x="3" y="135"/>
                    <a:pt x="3" y="136"/>
                    <a:pt x="3" y="138"/>
                  </a:cubicBezTo>
                  <a:cubicBezTo>
                    <a:pt x="3" y="138"/>
                    <a:pt x="3" y="139"/>
                    <a:pt x="4" y="140"/>
                  </a:cubicBezTo>
                  <a:cubicBezTo>
                    <a:pt x="4" y="141"/>
                    <a:pt x="4" y="143"/>
                    <a:pt x="5" y="145"/>
                  </a:cubicBezTo>
                  <a:cubicBezTo>
                    <a:pt x="5" y="145"/>
                    <a:pt x="5" y="146"/>
                    <a:pt x="5" y="146"/>
                  </a:cubicBezTo>
                  <a:cubicBezTo>
                    <a:pt x="6" y="148"/>
                    <a:pt x="6" y="150"/>
                    <a:pt x="7" y="152"/>
                  </a:cubicBezTo>
                  <a:cubicBezTo>
                    <a:pt x="7" y="152"/>
                    <a:pt x="7" y="152"/>
                    <a:pt x="7" y="152"/>
                  </a:cubicBezTo>
                  <a:cubicBezTo>
                    <a:pt x="8" y="154"/>
                    <a:pt x="9" y="156"/>
                    <a:pt x="9" y="158"/>
                  </a:cubicBezTo>
                  <a:cubicBezTo>
                    <a:pt x="9" y="158"/>
                    <a:pt x="9" y="158"/>
                    <a:pt x="9" y="158"/>
                  </a:cubicBezTo>
                  <a:cubicBezTo>
                    <a:pt x="9" y="158"/>
                    <a:pt x="9" y="158"/>
                    <a:pt x="9" y="158"/>
                  </a:cubicBezTo>
                  <a:cubicBezTo>
                    <a:pt x="14" y="169"/>
                    <a:pt x="19" y="179"/>
                    <a:pt x="25" y="188"/>
                  </a:cubicBezTo>
                  <a:cubicBezTo>
                    <a:pt x="25" y="188"/>
                    <a:pt x="25" y="188"/>
                    <a:pt x="25" y="188"/>
                  </a:cubicBezTo>
                  <a:cubicBezTo>
                    <a:pt x="25" y="188"/>
                    <a:pt x="25" y="189"/>
                    <a:pt x="26" y="189"/>
                  </a:cubicBezTo>
                  <a:cubicBezTo>
                    <a:pt x="27" y="190"/>
                    <a:pt x="28" y="192"/>
                    <a:pt x="29" y="193"/>
                  </a:cubicBezTo>
                  <a:cubicBezTo>
                    <a:pt x="29" y="193"/>
                    <a:pt x="29" y="194"/>
                    <a:pt x="29" y="194"/>
                  </a:cubicBezTo>
                  <a:cubicBezTo>
                    <a:pt x="29" y="194"/>
                    <a:pt x="29" y="194"/>
                    <a:pt x="30" y="194"/>
                  </a:cubicBezTo>
                  <a:cubicBezTo>
                    <a:pt x="31" y="196"/>
                    <a:pt x="33" y="198"/>
                    <a:pt x="35" y="201"/>
                  </a:cubicBezTo>
                  <a:cubicBezTo>
                    <a:pt x="35" y="201"/>
                    <a:pt x="36" y="201"/>
                    <a:pt x="36" y="202"/>
                  </a:cubicBezTo>
                  <a:cubicBezTo>
                    <a:pt x="38" y="204"/>
                    <a:pt x="40" y="206"/>
                    <a:pt x="42" y="209"/>
                  </a:cubicBezTo>
                  <a:cubicBezTo>
                    <a:pt x="44" y="211"/>
                    <a:pt x="47" y="211"/>
                    <a:pt x="49" y="211"/>
                  </a:cubicBezTo>
                  <a:cubicBezTo>
                    <a:pt x="51" y="211"/>
                    <a:pt x="52" y="210"/>
                    <a:pt x="54" y="209"/>
                  </a:cubicBezTo>
                  <a:cubicBezTo>
                    <a:pt x="54" y="208"/>
                    <a:pt x="55" y="207"/>
                    <a:pt x="55" y="206"/>
                  </a:cubicBezTo>
                  <a:cubicBezTo>
                    <a:pt x="55" y="206"/>
                    <a:pt x="55" y="206"/>
                    <a:pt x="55" y="206"/>
                  </a:cubicBezTo>
                  <a:cubicBezTo>
                    <a:pt x="55" y="206"/>
                    <a:pt x="55" y="206"/>
                    <a:pt x="56" y="205"/>
                  </a:cubicBezTo>
                  <a:cubicBezTo>
                    <a:pt x="56" y="205"/>
                    <a:pt x="56" y="204"/>
                    <a:pt x="56" y="203"/>
                  </a:cubicBezTo>
                  <a:cubicBezTo>
                    <a:pt x="56" y="201"/>
                    <a:pt x="55" y="199"/>
                    <a:pt x="54" y="197"/>
                  </a:cubicBezTo>
                  <a:cubicBezTo>
                    <a:pt x="52" y="195"/>
                    <a:pt x="50" y="193"/>
                    <a:pt x="48" y="191"/>
                  </a:cubicBezTo>
                  <a:close/>
                  <a:moveTo>
                    <a:pt x="207" y="60"/>
                  </a:moveTo>
                  <a:cubicBezTo>
                    <a:pt x="158" y="60"/>
                    <a:pt x="158" y="60"/>
                    <a:pt x="158" y="60"/>
                  </a:cubicBezTo>
                  <a:cubicBezTo>
                    <a:pt x="147" y="60"/>
                    <a:pt x="138" y="69"/>
                    <a:pt x="138" y="80"/>
                  </a:cubicBezTo>
                  <a:cubicBezTo>
                    <a:pt x="138" y="439"/>
                    <a:pt x="138" y="439"/>
                    <a:pt x="138" y="439"/>
                  </a:cubicBezTo>
                  <a:cubicBezTo>
                    <a:pt x="138" y="443"/>
                    <a:pt x="142" y="447"/>
                    <a:pt x="146" y="447"/>
                  </a:cubicBezTo>
                  <a:cubicBezTo>
                    <a:pt x="151" y="447"/>
                    <a:pt x="154" y="443"/>
                    <a:pt x="154" y="439"/>
                  </a:cubicBezTo>
                  <a:cubicBezTo>
                    <a:pt x="154" y="420"/>
                    <a:pt x="154" y="420"/>
                    <a:pt x="154" y="420"/>
                  </a:cubicBezTo>
                  <a:cubicBezTo>
                    <a:pt x="211" y="363"/>
                    <a:pt x="211" y="363"/>
                    <a:pt x="211" y="363"/>
                  </a:cubicBezTo>
                  <a:cubicBezTo>
                    <a:pt x="211" y="439"/>
                    <a:pt x="211" y="439"/>
                    <a:pt x="211" y="439"/>
                  </a:cubicBezTo>
                  <a:cubicBezTo>
                    <a:pt x="211" y="443"/>
                    <a:pt x="215" y="447"/>
                    <a:pt x="219" y="447"/>
                  </a:cubicBezTo>
                  <a:cubicBezTo>
                    <a:pt x="223" y="447"/>
                    <a:pt x="227" y="443"/>
                    <a:pt x="227" y="439"/>
                  </a:cubicBezTo>
                  <a:cubicBezTo>
                    <a:pt x="227" y="80"/>
                    <a:pt x="227" y="80"/>
                    <a:pt x="227" y="80"/>
                  </a:cubicBezTo>
                  <a:cubicBezTo>
                    <a:pt x="227" y="69"/>
                    <a:pt x="218" y="60"/>
                    <a:pt x="207" y="60"/>
                  </a:cubicBezTo>
                  <a:close/>
                  <a:moveTo>
                    <a:pt x="154" y="80"/>
                  </a:moveTo>
                  <a:cubicBezTo>
                    <a:pt x="154" y="78"/>
                    <a:pt x="156" y="76"/>
                    <a:pt x="158" y="76"/>
                  </a:cubicBezTo>
                  <a:cubicBezTo>
                    <a:pt x="198" y="76"/>
                    <a:pt x="198" y="76"/>
                    <a:pt x="198" y="76"/>
                  </a:cubicBezTo>
                  <a:cubicBezTo>
                    <a:pt x="154" y="120"/>
                    <a:pt x="154" y="120"/>
                    <a:pt x="154" y="120"/>
                  </a:cubicBezTo>
                  <a:lnTo>
                    <a:pt x="154" y="80"/>
                  </a:lnTo>
                  <a:close/>
                  <a:moveTo>
                    <a:pt x="154" y="155"/>
                  </a:moveTo>
                  <a:cubicBezTo>
                    <a:pt x="207" y="207"/>
                    <a:pt x="207" y="207"/>
                    <a:pt x="207" y="207"/>
                  </a:cubicBezTo>
                  <a:cubicBezTo>
                    <a:pt x="154" y="260"/>
                    <a:pt x="154" y="260"/>
                    <a:pt x="154" y="260"/>
                  </a:cubicBezTo>
                  <a:lnTo>
                    <a:pt x="154" y="155"/>
                  </a:lnTo>
                  <a:close/>
                  <a:moveTo>
                    <a:pt x="154" y="397"/>
                  </a:moveTo>
                  <a:cubicBezTo>
                    <a:pt x="154" y="294"/>
                    <a:pt x="154" y="294"/>
                    <a:pt x="154" y="294"/>
                  </a:cubicBezTo>
                  <a:cubicBezTo>
                    <a:pt x="206" y="346"/>
                    <a:pt x="206" y="346"/>
                    <a:pt x="206" y="346"/>
                  </a:cubicBezTo>
                  <a:lnTo>
                    <a:pt x="154" y="397"/>
                  </a:lnTo>
                  <a:close/>
                  <a:moveTo>
                    <a:pt x="211" y="328"/>
                  </a:moveTo>
                  <a:cubicBezTo>
                    <a:pt x="160" y="277"/>
                    <a:pt x="160" y="277"/>
                    <a:pt x="160" y="277"/>
                  </a:cubicBezTo>
                  <a:cubicBezTo>
                    <a:pt x="211" y="226"/>
                    <a:pt x="211" y="226"/>
                    <a:pt x="211" y="226"/>
                  </a:cubicBezTo>
                  <a:lnTo>
                    <a:pt x="211" y="328"/>
                  </a:lnTo>
                  <a:close/>
                  <a:moveTo>
                    <a:pt x="211" y="189"/>
                  </a:moveTo>
                  <a:cubicBezTo>
                    <a:pt x="159" y="137"/>
                    <a:pt x="159" y="137"/>
                    <a:pt x="159" y="137"/>
                  </a:cubicBezTo>
                  <a:cubicBezTo>
                    <a:pt x="211" y="86"/>
                    <a:pt x="211" y="86"/>
                    <a:pt x="211" y="86"/>
                  </a:cubicBezTo>
                  <a:lnTo>
                    <a:pt x="211" y="189"/>
                  </a:lnTo>
                  <a:close/>
                  <a:moveTo>
                    <a:pt x="107" y="58"/>
                  </a:moveTo>
                  <a:cubicBezTo>
                    <a:pt x="103" y="58"/>
                    <a:pt x="99" y="62"/>
                    <a:pt x="99" y="66"/>
                  </a:cubicBezTo>
                  <a:cubicBezTo>
                    <a:pt x="99" y="144"/>
                    <a:pt x="99" y="144"/>
                    <a:pt x="99" y="144"/>
                  </a:cubicBezTo>
                  <a:cubicBezTo>
                    <a:pt x="99" y="148"/>
                    <a:pt x="103" y="152"/>
                    <a:pt x="107" y="152"/>
                  </a:cubicBezTo>
                  <a:cubicBezTo>
                    <a:pt x="111" y="152"/>
                    <a:pt x="115" y="148"/>
                    <a:pt x="115" y="144"/>
                  </a:cubicBezTo>
                  <a:cubicBezTo>
                    <a:pt x="115" y="66"/>
                    <a:pt x="115" y="66"/>
                    <a:pt x="115" y="66"/>
                  </a:cubicBezTo>
                  <a:cubicBezTo>
                    <a:pt x="115" y="62"/>
                    <a:pt x="111" y="58"/>
                    <a:pt x="107" y="58"/>
                  </a:cubicBezTo>
                  <a:close/>
                  <a:moveTo>
                    <a:pt x="320" y="28"/>
                  </a:moveTo>
                  <a:cubicBezTo>
                    <a:pt x="322" y="29"/>
                    <a:pt x="323" y="31"/>
                    <a:pt x="324" y="33"/>
                  </a:cubicBezTo>
                  <a:cubicBezTo>
                    <a:pt x="327" y="36"/>
                    <a:pt x="332" y="37"/>
                    <a:pt x="335" y="35"/>
                  </a:cubicBezTo>
                  <a:cubicBezTo>
                    <a:pt x="339" y="32"/>
                    <a:pt x="340" y="27"/>
                    <a:pt x="337" y="23"/>
                  </a:cubicBezTo>
                  <a:cubicBezTo>
                    <a:pt x="336" y="22"/>
                    <a:pt x="335" y="20"/>
                    <a:pt x="333" y="18"/>
                  </a:cubicBezTo>
                  <a:cubicBezTo>
                    <a:pt x="329" y="13"/>
                    <a:pt x="325" y="8"/>
                    <a:pt x="320" y="3"/>
                  </a:cubicBezTo>
                  <a:cubicBezTo>
                    <a:pt x="317" y="0"/>
                    <a:pt x="312" y="0"/>
                    <a:pt x="309" y="3"/>
                  </a:cubicBezTo>
                  <a:cubicBezTo>
                    <a:pt x="307" y="4"/>
                    <a:pt x="306" y="7"/>
                    <a:pt x="306" y="9"/>
                  </a:cubicBezTo>
                  <a:cubicBezTo>
                    <a:pt x="306" y="11"/>
                    <a:pt x="307" y="13"/>
                    <a:pt x="309" y="14"/>
                  </a:cubicBezTo>
                  <a:cubicBezTo>
                    <a:pt x="313" y="18"/>
                    <a:pt x="317" y="23"/>
                    <a:pt x="320" y="28"/>
                  </a:cubicBezTo>
                  <a:close/>
                  <a:moveTo>
                    <a:pt x="257" y="59"/>
                  </a:moveTo>
                  <a:cubicBezTo>
                    <a:pt x="252" y="59"/>
                    <a:pt x="249" y="63"/>
                    <a:pt x="249" y="67"/>
                  </a:cubicBezTo>
                  <a:cubicBezTo>
                    <a:pt x="249" y="145"/>
                    <a:pt x="249" y="145"/>
                    <a:pt x="249" y="145"/>
                  </a:cubicBezTo>
                  <a:cubicBezTo>
                    <a:pt x="249" y="149"/>
                    <a:pt x="252" y="153"/>
                    <a:pt x="257" y="153"/>
                  </a:cubicBezTo>
                  <a:cubicBezTo>
                    <a:pt x="261" y="153"/>
                    <a:pt x="265" y="149"/>
                    <a:pt x="265" y="145"/>
                  </a:cubicBezTo>
                  <a:cubicBezTo>
                    <a:pt x="265" y="67"/>
                    <a:pt x="265" y="67"/>
                    <a:pt x="265" y="67"/>
                  </a:cubicBezTo>
                  <a:cubicBezTo>
                    <a:pt x="265" y="63"/>
                    <a:pt x="261" y="59"/>
                    <a:pt x="257" y="59"/>
                  </a:cubicBezTo>
                  <a:close/>
                  <a:moveTo>
                    <a:pt x="291" y="32"/>
                  </a:moveTo>
                  <a:cubicBezTo>
                    <a:pt x="288" y="29"/>
                    <a:pt x="283" y="29"/>
                    <a:pt x="279" y="32"/>
                  </a:cubicBezTo>
                  <a:cubicBezTo>
                    <a:pt x="278" y="34"/>
                    <a:pt x="277" y="36"/>
                    <a:pt x="277" y="38"/>
                  </a:cubicBezTo>
                  <a:cubicBezTo>
                    <a:pt x="277" y="40"/>
                    <a:pt x="278" y="42"/>
                    <a:pt x="279" y="44"/>
                  </a:cubicBezTo>
                  <a:cubicBezTo>
                    <a:pt x="297" y="61"/>
                    <a:pt x="305" y="83"/>
                    <a:pt x="305" y="106"/>
                  </a:cubicBezTo>
                  <a:cubicBezTo>
                    <a:pt x="305" y="128"/>
                    <a:pt x="297" y="151"/>
                    <a:pt x="279" y="168"/>
                  </a:cubicBezTo>
                  <a:cubicBezTo>
                    <a:pt x="279" y="168"/>
                    <a:pt x="279" y="168"/>
                    <a:pt x="279" y="168"/>
                  </a:cubicBezTo>
                  <a:cubicBezTo>
                    <a:pt x="276" y="171"/>
                    <a:pt x="276" y="176"/>
                    <a:pt x="279" y="179"/>
                  </a:cubicBezTo>
                  <a:cubicBezTo>
                    <a:pt x="283" y="182"/>
                    <a:pt x="288" y="182"/>
                    <a:pt x="291" y="179"/>
                  </a:cubicBezTo>
                  <a:cubicBezTo>
                    <a:pt x="311" y="159"/>
                    <a:pt x="321" y="132"/>
                    <a:pt x="321" y="106"/>
                  </a:cubicBezTo>
                  <a:cubicBezTo>
                    <a:pt x="321" y="79"/>
                    <a:pt x="311" y="53"/>
                    <a:pt x="291" y="32"/>
                  </a:cubicBezTo>
                  <a:close/>
                  <a:moveTo>
                    <a:pt x="353" y="53"/>
                  </a:moveTo>
                  <a:cubicBezTo>
                    <a:pt x="351" y="49"/>
                    <a:pt x="347" y="47"/>
                    <a:pt x="343" y="49"/>
                  </a:cubicBezTo>
                  <a:cubicBezTo>
                    <a:pt x="338" y="50"/>
                    <a:pt x="336" y="55"/>
                    <a:pt x="338" y="59"/>
                  </a:cubicBezTo>
                  <a:cubicBezTo>
                    <a:pt x="344" y="74"/>
                    <a:pt x="347" y="90"/>
                    <a:pt x="347" y="106"/>
                  </a:cubicBezTo>
                  <a:cubicBezTo>
                    <a:pt x="347" y="140"/>
                    <a:pt x="333" y="173"/>
                    <a:pt x="309" y="197"/>
                  </a:cubicBezTo>
                  <a:cubicBezTo>
                    <a:pt x="307" y="199"/>
                    <a:pt x="306" y="201"/>
                    <a:pt x="306" y="203"/>
                  </a:cubicBezTo>
                  <a:cubicBezTo>
                    <a:pt x="306" y="205"/>
                    <a:pt x="307" y="207"/>
                    <a:pt x="309" y="209"/>
                  </a:cubicBezTo>
                  <a:cubicBezTo>
                    <a:pt x="312" y="212"/>
                    <a:pt x="317" y="212"/>
                    <a:pt x="320" y="209"/>
                  </a:cubicBezTo>
                  <a:cubicBezTo>
                    <a:pt x="348" y="181"/>
                    <a:pt x="363" y="145"/>
                    <a:pt x="363" y="106"/>
                  </a:cubicBezTo>
                  <a:cubicBezTo>
                    <a:pt x="363" y="88"/>
                    <a:pt x="359" y="70"/>
                    <a:pt x="353" y="53"/>
                  </a:cubicBezTo>
                  <a:close/>
                </a:path>
              </a:pathLst>
            </a:custGeom>
            <a:solidFill>
              <a:srgbClr val="433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5">
              <a:extLst>
                <a:ext uri="{FF2B5EF4-FFF2-40B4-BE49-F238E27FC236}">
                  <a16:creationId xmlns="" xmlns:a16="http://schemas.microsoft.com/office/drawing/2014/main" id="{6472827D-D5F7-4B82-AB6E-37477845B61D}"/>
                </a:ext>
              </a:extLst>
            </p:cNvPr>
            <p:cNvSpPr>
              <a:spLocks noChangeAspect="1" noEditPoints="1"/>
            </p:cNvSpPr>
            <p:nvPr/>
          </p:nvSpPr>
          <p:spPr bwMode="auto">
            <a:xfrm rot="10025833" flipH="1">
              <a:off x="1780339" y="2837784"/>
              <a:ext cx="186594" cy="164031"/>
            </a:xfrm>
            <a:custGeom>
              <a:avLst/>
              <a:gdLst>
                <a:gd name="T0" fmla="*/ 2147483646 w 144"/>
                <a:gd name="T1" fmla="*/ 2147483646 h 144"/>
                <a:gd name="T2" fmla="*/ 2147483646 w 144"/>
                <a:gd name="T3" fmla="*/ 2147483646 h 144"/>
                <a:gd name="T4" fmla="*/ 2147483646 w 144"/>
                <a:gd name="T5" fmla="*/ 2147483646 h 144"/>
                <a:gd name="T6" fmla="*/ 2147483646 w 144"/>
                <a:gd name="T7" fmla="*/ 2147483646 h 144"/>
                <a:gd name="T8" fmla="*/ 2147483646 w 144"/>
                <a:gd name="T9" fmla="*/ 2147483646 h 144"/>
                <a:gd name="T10" fmla="*/ 2147483646 w 144"/>
                <a:gd name="T11" fmla="*/ 2147483646 h 144"/>
                <a:gd name="T12" fmla="*/ 2147483646 w 144"/>
                <a:gd name="T13" fmla="*/ 2147483646 h 144"/>
                <a:gd name="T14" fmla="*/ 2147483646 w 144"/>
                <a:gd name="T15" fmla="*/ 2147483646 h 144"/>
                <a:gd name="T16" fmla="*/ 2147483646 w 144"/>
                <a:gd name="T17" fmla="*/ 0 h 144"/>
                <a:gd name="T18" fmla="*/ 0 w 144"/>
                <a:gd name="T19" fmla="*/ 2147483646 h 144"/>
                <a:gd name="T20" fmla="*/ 2147483646 w 144"/>
                <a:gd name="T21" fmla="*/ 2147483646 h 144"/>
                <a:gd name="T22" fmla="*/ 2147483646 w 144"/>
                <a:gd name="T23" fmla="*/ 2147483646 h 144"/>
                <a:gd name="T24" fmla="*/ 0 w 144"/>
                <a:gd name="T25" fmla="*/ 2147483646 h 144"/>
                <a:gd name="T26" fmla="*/ 2147483646 w 144"/>
                <a:gd name="T27" fmla="*/ 2147483646 h 144"/>
                <a:gd name="T28" fmla="*/ 2147483646 w 144"/>
                <a:gd name="T29" fmla="*/ 2147483646 h 144"/>
                <a:gd name="T30" fmla="*/ 2147483646 w 144"/>
                <a:gd name="T31" fmla="*/ 2147483646 h 144"/>
                <a:gd name="T32" fmla="*/ 2147483646 w 144"/>
                <a:gd name="T33" fmla="*/ 2147483646 h 144"/>
                <a:gd name="T34" fmla="*/ 2147483646 w 144"/>
                <a:gd name="T35" fmla="*/ 2147483646 h 144"/>
                <a:gd name="T36" fmla="*/ 2147483646 w 144"/>
                <a:gd name="T37" fmla="*/ 2147483646 h 144"/>
                <a:gd name="T38" fmla="*/ 2147483646 w 144"/>
                <a:gd name="T39" fmla="*/ 2147483646 h 144"/>
                <a:gd name="T40" fmla="*/ 2147483646 w 144"/>
                <a:gd name="T41" fmla="*/ 2147483646 h 144"/>
                <a:gd name="T42" fmla="*/ 2147483646 w 144"/>
                <a:gd name="T43" fmla="*/ 2147483646 h 144"/>
                <a:gd name="T44" fmla="*/ 2147483646 w 144"/>
                <a:gd name="T45" fmla="*/ 2147483646 h 144"/>
                <a:gd name="T46" fmla="*/ 2147483646 w 144"/>
                <a:gd name="T47" fmla="*/ 2147483646 h 144"/>
                <a:gd name="T48" fmla="*/ 2147483646 w 144"/>
                <a:gd name="T49" fmla="*/ 2147483646 h 144"/>
                <a:gd name="T50" fmla="*/ 2147483646 w 144"/>
                <a:gd name="T51" fmla="*/ 2147483646 h 144"/>
                <a:gd name="T52" fmla="*/ 0 w 144"/>
                <a:gd name="T53" fmla="*/ 2147483646 h 144"/>
                <a:gd name="T54" fmla="*/ 2147483646 w 144"/>
                <a:gd name="T55" fmla="*/ 2147483646 h 144"/>
                <a:gd name="T56" fmla="*/ 2147483646 w 144"/>
                <a:gd name="T57" fmla="*/ 2147483646 h 144"/>
                <a:gd name="T58" fmla="*/ 2147483646 w 144"/>
                <a:gd name="T59" fmla="*/ 2147483646 h 144"/>
                <a:gd name="T60" fmla="*/ 2147483646 w 144"/>
                <a:gd name="T61" fmla="*/ 2147483646 h 1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44" h="144">
                  <a:moveTo>
                    <a:pt x="8" y="16"/>
                  </a:moveTo>
                  <a:cubicBezTo>
                    <a:pt x="8" y="16"/>
                    <a:pt x="8" y="16"/>
                    <a:pt x="8" y="16"/>
                  </a:cubicBezTo>
                  <a:cubicBezTo>
                    <a:pt x="41" y="16"/>
                    <a:pt x="71" y="29"/>
                    <a:pt x="93" y="51"/>
                  </a:cubicBezTo>
                  <a:cubicBezTo>
                    <a:pt x="115" y="73"/>
                    <a:pt x="128" y="103"/>
                    <a:pt x="128" y="136"/>
                  </a:cubicBezTo>
                  <a:cubicBezTo>
                    <a:pt x="128" y="141"/>
                    <a:pt x="132" y="144"/>
                    <a:pt x="136" y="144"/>
                  </a:cubicBezTo>
                  <a:cubicBezTo>
                    <a:pt x="138" y="144"/>
                    <a:pt x="140" y="144"/>
                    <a:pt x="142" y="142"/>
                  </a:cubicBezTo>
                  <a:cubicBezTo>
                    <a:pt x="143" y="141"/>
                    <a:pt x="144" y="139"/>
                    <a:pt x="144" y="136"/>
                  </a:cubicBezTo>
                  <a:cubicBezTo>
                    <a:pt x="144" y="99"/>
                    <a:pt x="129" y="65"/>
                    <a:pt x="104" y="40"/>
                  </a:cubicBezTo>
                  <a:cubicBezTo>
                    <a:pt x="79" y="15"/>
                    <a:pt x="45" y="0"/>
                    <a:pt x="8" y="0"/>
                  </a:cubicBezTo>
                  <a:cubicBezTo>
                    <a:pt x="3" y="0"/>
                    <a:pt x="0" y="3"/>
                    <a:pt x="0" y="8"/>
                  </a:cubicBezTo>
                  <a:cubicBezTo>
                    <a:pt x="0" y="12"/>
                    <a:pt x="3" y="16"/>
                    <a:pt x="8" y="16"/>
                  </a:cubicBezTo>
                  <a:close/>
                  <a:moveTo>
                    <a:pt x="8" y="77"/>
                  </a:moveTo>
                  <a:cubicBezTo>
                    <a:pt x="3" y="77"/>
                    <a:pt x="0" y="80"/>
                    <a:pt x="0" y="85"/>
                  </a:cubicBezTo>
                  <a:cubicBezTo>
                    <a:pt x="0" y="89"/>
                    <a:pt x="3" y="93"/>
                    <a:pt x="8" y="93"/>
                  </a:cubicBezTo>
                  <a:cubicBezTo>
                    <a:pt x="20" y="93"/>
                    <a:pt x="30" y="98"/>
                    <a:pt x="38" y="106"/>
                  </a:cubicBezTo>
                  <a:cubicBezTo>
                    <a:pt x="46" y="114"/>
                    <a:pt x="51" y="124"/>
                    <a:pt x="51" y="136"/>
                  </a:cubicBezTo>
                  <a:cubicBezTo>
                    <a:pt x="51" y="141"/>
                    <a:pt x="55" y="144"/>
                    <a:pt x="59" y="144"/>
                  </a:cubicBezTo>
                  <a:cubicBezTo>
                    <a:pt x="61" y="144"/>
                    <a:pt x="63" y="144"/>
                    <a:pt x="65" y="142"/>
                  </a:cubicBezTo>
                  <a:cubicBezTo>
                    <a:pt x="66" y="141"/>
                    <a:pt x="67" y="139"/>
                    <a:pt x="67" y="136"/>
                  </a:cubicBezTo>
                  <a:cubicBezTo>
                    <a:pt x="67" y="120"/>
                    <a:pt x="60" y="105"/>
                    <a:pt x="50" y="94"/>
                  </a:cubicBezTo>
                  <a:cubicBezTo>
                    <a:pt x="39" y="84"/>
                    <a:pt x="24" y="77"/>
                    <a:pt x="8" y="77"/>
                  </a:cubicBezTo>
                  <a:close/>
                  <a:moveTo>
                    <a:pt x="98" y="144"/>
                  </a:moveTo>
                  <a:cubicBezTo>
                    <a:pt x="100" y="144"/>
                    <a:pt x="102" y="144"/>
                    <a:pt x="103" y="142"/>
                  </a:cubicBezTo>
                  <a:cubicBezTo>
                    <a:pt x="105" y="141"/>
                    <a:pt x="106" y="139"/>
                    <a:pt x="106" y="136"/>
                  </a:cubicBezTo>
                  <a:cubicBezTo>
                    <a:pt x="106" y="109"/>
                    <a:pt x="95" y="85"/>
                    <a:pt x="77" y="67"/>
                  </a:cubicBezTo>
                  <a:cubicBezTo>
                    <a:pt x="59" y="49"/>
                    <a:pt x="35" y="38"/>
                    <a:pt x="8" y="38"/>
                  </a:cubicBezTo>
                  <a:cubicBezTo>
                    <a:pt x="3" y="38"/>
                    <a:pt x="0" y="42"/>
                    <a:pt x="0" y="46"/>
                  </a:cubicBezTo>
                  <a:cubicBezTo>
                    <a:pt x="0" y="51"/>
                    <a:pt x="3" y="54"/>
                    <a:pt x="8" y="54"/>
                  </a:cubicBezTo>
                  <a:cubicBezTo>
                    <a:pt x="30" y="54"/>
                    <a:pt x="51" y="64"/>
                    <a:pt x="66" y="78"/>
                  </a:cubicBezTo>
                  <a:cubicBezTo>
                    <a:pt x="80" y="93"/>
                    <a:pt x="90" y="114"/>
                    <a:pt x="90" y="136"/>
                  </a:cubicBezTo>
                  <a:cubicBezTo>
                    <a:pt x="90" y="141"/>
                    <a:pt x="93" y="144"/>
                    <a:pt x="98" y="144"/>
                  </a:cubicBezTo>
                  <a:close/>
                </a:path>
              </a:pathLst>
            </a:custGeom>
            <a:solidFill>
              <a:srgbClr val="8F3F7B"/>
            </a:solidFill>
            <a:ln>
              <a:noFill/>
            </a:ln>
            <a:extLst/>
          </p:spPr>
          <p:txBody>
            <a:bodyPr/>
            <a:lstStyle/>
            <a:p>
              <a:endParaRPr lang="en-US" dirty="0"/>
            </a:p>
          </p:txBody>
        </p:sp>
        <p:sp>
          <p:nvSpPr>
            <p:cNvPr id="103" name="Freeform 5">
              <a:extLst>
                <a:ext uri="{FF2B5EF4-FFF2-40B4-BE49-F238E27FC236}">
                  <a16:creationId xmlns="" xmlns:a16="http://schemas.microsoft.com/office/drawing/2014/main" id="{6CC6AABD-0795-4127-AFAE-AC504D7898B5}"/>
                </a:ext>
              </a:extLst>
            </p:cNvPr>
            <p:cNvSpPr>
              <a:spLocks noChangeAspect="1" noEditPoints="1"/>
            </p:cNvSpPr>
            <p:nvPr/>
          </p:nvSpPr>
          <p:spPr bwMode="auto">
            <a:xfrm rot="15885787" flipH="1">
              <a:off x="1217764" y="2822421"/>
              <a:ext cx="202906" cy="178371"/>
            </a:xfrm>
            <a:custGeom>
              <a:avLst/>
              <a:gdLst>
                <a:gd name="T0" fmla="*/ 2147483646 w 144"/>
                <a:gd name="T1" fmla="*/ 2147483646 h 144"/>
                <a:gd name="T2" fmla="*/ 2147483646 w 144"/>
                <a:gd name="T3" fmla="*/ 2147483646 h 144"/>
                <a:gd name="T4" fmla="*/ 2147483646 w 144"/>
                <a:gd name="T5" fmla="*/ 2147483646 h 144"/>
                <a:gd name="T6" fmla="*/ 2147483646 w 144"/>
                <a:gd name="T7" fmla="*/ 2147483646 h 144"/>
                <a:gd name="T8" fmla="*/ 2147483646 w 144"/>
                <a:gd name="T9" fmla="*/ 2147483646 h 144"/>
                <a:gd name="T10" fmla="*/ 2147483646 w 144"/>
                <a:gd name="T11" fmla="*/ 2147483646 h 144"/>
                <a:gd name="T12" fmla="*/ 2147483646 w 144"/>
                <a:gd name="T13" fmla="*/ 2147483646 h 144"/>
                <a:gd name="T14" fmla="*/ 2147483646 w 144"/>
                <a:gd name="T15" fmla="*/ 2147483646 h 144"/>
                <a:gd name="T16" fmla="*/ 2147483646 w 144"/>
                <a:gd name="T17" fmla="*/ 0 h 144"/>
                <a:gd name="T18" fmla="*/ 0 w 144"/>
                <a:gd name="T19" fmla="*/ 2147483646 h 144"/>
                <a:gd name="T20" fmla="*/ 2147483646 w 144"/>
                <a:gd name="T21" fmla="*/ 2147483646 h 144"/>
                <a:gd name="T22" fmla="*/ 2147483646 w 144"/>
                <a:gd name="T23" fmla="*/ 2147483646 h 144"/>
                <a:gd name="T24" fmla="*/ 0 w 144"/>
                <a:gd name="T25" fmla="*/ 2147483646 h 144"/>
                <a:gd name="T26" fmla="*/ 2147483646 w 144"/>
                <a:gd name="T27" fmla="*/ 2147483646 h 144"/>
                <a:gd name="T28" fmla="*/ 2147483646 w 144"/>
                <a:gd name="T29" fmla="*/ 2147483646 h 144"/>
                <a:gd name="T30" fmla="*/ 2147483646 w 144"/>
                <a:gd name="T31" fmla="*/ 2147483646 h 144"/>
                <a:gd name="T32" fmla="*/ 2147483646 w 144"/>
                <a:gd name="T33" fmla="*/ 2147483646 h 144"/>
                <a:gd name="T34" fmla="*/ 2147483646 w 144"/>
                <a:gd name="T35" fmla="*/ 2147483646 h 144"/>
                <a:gd name="T36" fmla="*/ 2147483646 w 144"/>
                <a:gd name="T37" fmla="*/ 2147483646 h 144"/>
                <a:gd name="T38" fmla="*/ 2147483646 w 144"/>
                <a:gd name="T39" fmla="*/ 2147483646 h 144"/>
                <a:gd name="T40" fmla="*/ 2147483646 w 144"/>
                <a:gd name="T41" fmla="*/ 2147483646 h 144"/>
                <a:gd name="T42" fmla="*/ 2147483646 w 144"/>
                <a:gd name="T43" fmla="*/ 2147483646 h 144"/>
                <a:gd name="T44" fmla="*/ 2147483646 w 144"/>
                <a:gd name="T45" fmla="*/ 2147483646 h 144"/>
                <a:gd name="T46" fmla="*/ 2147483646 w 144"/>
                <a:gd name="T47" fmla="*/ 2147483646 h 144"/>
                <a:gd name="T48" fmla="*/ 2147483646 w 144"/>
                <a:gd name="T49" fmla="*/ 2147483646 h 144"/>
                <a:gd name="T50" fmla="*/ 2147483646 w 144"/>
                <a:gd name="T51" fmla="*/ 2147483646 h 144"/>
                <a:gd name="T52" fmla="*/ 0 w 144"/>
                <a:gd name="T53" fmla="*/ 2147483646 h 144"/>
                <a:gd name="T54" fmla="*/ 2147483646 w 144"/>
                <a:gd name="T55" fmla="*/ 2147483646 h 144"/>
                <a:gd name="T56" fmla="*/ 2147483646 w 144"/>
                <a:gd name="T57" fmla="*/ 2147483646 h 144"/>
                <a:gd name="T58" fmla="*/ 2147483646 w 144"/>
                <a:gd name="T59" fmla="*/ 2147483646 h 144"/>
                <a:gd name="T60" fmla="*/ 2147483646 w 144"/>
                <a:gd name="T61" fmla="*/ 2147483646 h 1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44" h="144">
                  <a:moveTo>
                    <a:pt x="8" y="16"/>
                  </a:moveTo>
                  <a:cubicBezTo>
                    <a:pt x="8" y="16"/>
                    <a:pt x="8" y="16"/>
                    <a:pt x="8" y="16"/>
                  </a:cubicBezTo>
                  <a:cubicBezTo>
                    <a:pt x="41" y="16"/>
                    <a:pt x="71" y="29"/>
                    <a:pt x="93" y="51"/>
                  </a:cubicBezTo>
                  <a:cubicBezTo>
                    <a:pt x="115" y="73"/>
                    <a:pt x="128" y="103"/>
                    <a:pt x="128" y="136"/>
                  </a:cubicBezTo>
                  <a:cubicBezTo>
                    <a:pt x="128" y="141"/>
                    <a:pt x="132" y="144"/>
                    <a:pt x="136" y="144"/>
                  </a:cubicBezTo>
                  <a:cubicBezTo>
                    <a:pt x="138" y="144"/>
                    <a:pt x="140" y="144"/>
                    <a:pt x="142" y="142"/>
                  </a:cubicBezTo>
                  <a:cubicBezTo>
                    <a:pt x="143" y="141"/>
                    <a:pt x="144" y="139"/>
                    <a:pt x="144" y="136"/>
                  </a:cubicBezTo>
                  <a:cubicBezTo>
                    <a:pt x="144" y="99"/>
                    <a:pt x="129" y="65"/>
                    <a:pt x="104" y="40"/>
                  </a:cubicBezTo>
                  <a:cubicBezTo>
                    <a:pt x="79" y="15"/>
                    <a:pt x="45" y="0"/>
                    <a:pt x="8" y="0"/>
                  </a:cubicBezTo>
                  <a:cubicBezTo>
                    <a:pt x="3" y="0"/>
                    <a:pt x="0" y="3"/>
                    <a:pt x="0" y="8"/>
                  </a:cubicBezTo>
                  <a:cubicBezTo>
                    <a:pt x="0" y="12"/>
                    <a:pt x="3" y="16"/>
                    <a:pt x="8" y="16"/>
                  </a:cubicBezTo>
                  <a:close/>
                  <a:moveTo>
                    <a:pt x="8" y="77"/>
                  </a:moveTo>
                  <a:cubicBezTo>
                    <a:pt x="3" y="77"/>
                    <a:pt x="0" y="80"/>
                    <a:pt x="0" y="85"/>
                  </a:cubicBezTo>
                  <a:cubicBezTo>
                    <a:pt x="0" y="89"/>
                    <a:pt x="3" y="93"/>
                    <a:pt x="8" y="93"/>
                  </a:cubicBezTo>
                  <a:cubicBezTo>
                    <a:pt x="20" y="93"/>
                    <a:pt x="30" y="98"/>
                    <a:pt x="38" y="106"/>
                  </a:cubicBezTo>
                  <a:cubicBezTo>
                    <a:pt x="46" y="114"/>
                    <a:pt x="51" y="124"/>
                    <a:pt x="51" y="136"/>
                  </a:cubicBezTo>
                  <a:cubicBezTo>
                    <a:pt x="51" y="141"/>
                    <a:pt x="55" y="144"/>
                    <a:pt x="59" y="144"/>
                  </a:cubicBezTo>
                  <a:cubicBezTo>
                    <a:pt x="61" y="144"/>
                    <a:pt x="63" y="144"/>
                    <a:pt x="65" y="142"/>
                  </a:cubicBezTo>
                  <a:cubicBezTo>
                    <a:pt x="66" y="141"/>
                    <a:pt x="67" y="139"/>
                    <a:pt x="67" y="136"/>
                  </a:cubicBezTo>
                  <a:cubicBezTo>
                    <a:pt x="67" y="120"/>
                    <a:pt x="60" y="105"/>
                    <a:pt x="50" y="94"/>
                  </a:cubicBezTo>
                  <a:cubicBezTo>
                    <a:pt x="39" y="84"/>
                    <a:pt x="24" y="77"/>
                    <a:pt x="8" y="77"/>
                  </a:cubicBezTo>
                  <a:close/>
                  <a:moveTo>
                    <a:pt x="98" y="144"/>
                  </a:moveTo>
                  <a:cubicBezTo>
                    <a:pt x="100" y="144"/>
                    <a:pt x="102" y="144"/>
                    <a:pt x="103" y="142"/>
                  </a:cubicBezTo>
                  <a:cubicBezTo>
                    <a:pt x="105" y="141"/>
                    <a:pt x="106" y="139"/>
                    <a:pt x="106" y="136"/>
                  </a:cubicBezTo>
                  <a:cubicBezTo>
                    <a:pt x="106" y="109"/>
                    <a:pt x="95" y="85"/>
                    <a:pt x="77" y="67"/>
                  </a:cubicBezTo>
                  <a:cubicBezTo>
                    <a:pt x="59" y="49"/>
                    <a:pt x="35" y="38"/>
                    <a:pt x="8" y="38"/>
                  </a:cubicBezTo>
                  <a:cubicBezTo>
                    <a:pt x="3" y="38"/>
                    <a:pt x="0" y="42"/>
                    <a:pt x="0" y="46"/>
                  </a:cubicBezTo>
                  <a:cubicBezTo>
                    <a:pt x="0" y="51"/>
                    <a:pt x="3" y="54"/>
                    <a:pt x="8" y="54"/>
                  </a:cubicBezTo>
                  <a:cubicBezTo>
                    <a:pt x="30" y="54"/>
                    <a:pt x="51" y="64"/>
                    <a:pt x="66" y="78"/>
                  </a:cubicBezTo>
                  <a:cubicBezTo>
                    <a:pt x="80" y="93"/>
                    <a:pt x="90" y="114"/>
                    <a:pt x="90" y="136"/>
                  </a:cubicBezTo>
                  <a:cubicBezTo>
                    <a:pt x="90" y="141"/>
                    <a:pt x="93" y="144"/>
                    <a:pt x="98" y="144"/>
                  </a:cubicBezTo>
                  <a:close/>
                </a:path>
              </a:pathLst>
            </a:custGeom>
            <a:solidFill>
              <a:srgbClr val="8F3F7B"/>
            </a:solidFill>
            <a:ln>
              <a:noFill/>
            </a:ln>
            <a:extLst/>
          </p:spPr>
          <p:txBody>
            <a:bodyPr/>
            <a:lstStyle/>
            <a:p>
              <a:endParaRPr lang="en-US" dirty="0"/>
            </a:p>
          </p:txBody>
        </p:sp>
        <p:sp>
          <p:nvSpPr>
            <p:cNvPr id="104" name="Freeform 3">
              <a:extLst>
                <a:ext uri="{FF2B5EF4-FFF2-40B4-BE49-F238E27FC236}">
                  <a16:creationId xmlns="" xmlns:a16="http://schemas.microsoft.com/office/drawing/2014/main" id="{CC2E03B4-484F-4E75-8926-14A4151FE8BB}"/>
                </a:ext>
              </a:extLst>
            </p:cNvPr>
            <p:cNvSpPr>
              <a:spLocks noChangeAspect="1" noEditPoints="1"/>
            </p:cNvSpPr>
            <p:nvPr/>
          </p:nvSpPr>
          <p:spPr bwMode="auto">
            <a:xfrm>
              <a:off x="1436660" y="5677970"/>
              <a:ext cx="348321" cy="538103"/>
            </a:xfrm>
            <a:custGeom>
              <a:avLst/>
              <a:gdLst>
                <a:gd name="T0" fmla="*/ 2147483647 w 255"/>
                <a:gd name="T1" fmla="*/ 2147483647 h 394"/>
                <a:gd name="T2" fmla="*/ 0 w 255"/>
                <a:gd name="T3" fmla="*/ 2147483647 h 394"/>
                <a:gd name="T4" fmla="*/ 2147483647 w 255"/>
                <a:gd name="T5" fmla="*/ 2147483647 h 394"/>
                <a:gd name="T6" fmla="*/ 2147483647 w 255"/>
                <a:gd name="T7" fmla="*/ 2147483647 h 394"/>
                <a:gd name="T8" fmla="*/ 2147483647 w 255"/>
                <a:gd name="T9" fmla="*/ 2147483647 h 394"/>
                <a:gd name="T10" fmla="*/ 2147483647 w 255"/>
                <a:gd name="T11" fmla="*/ 2147483647 h 394"/>
                <a:gd name="T12" fmla="*/ 2147483647 w 255"/>
                <a:gd name="T13" fmla="*/ 2147483647 h 394"/>
                <a:gd name="T14" fmla="*/ 2147483647 w 255"/>
                <a:gd name="T15" fmla="*/ 2147483647 h 394"/>
                <a:gd name="T16" fmla="*/ 2147483647 w 255"/>
                <a:gd name="T17" fmla="*/ 2147483647 h 394"/>
                <a:gd name="T18" fmla="*/ 2147483647 w 255"/>
                <a:gd name="T19" fmla="*/ 2147483647 h 394"/>
                <a:gd name="T20" fmla="*/ 2147483647 w 255"/>
                <a:gd name="T21" fmla="*/ 2147483647 h 394"/>
                <a:gd name="T22" fmla="*/ 2147483647 w 255"/>
                <a:gd name="T23" fmla="*/ 2147483647 h 394"/>
                <a:gd name="T24" fmla="*/ 2147483647 w 255"/>
                <a:gd name="T25" fmla="*/ 2147483647 h 394"/>
                <a:gd name="T26" fmla="*/ 2147483647 w 255"/>
                <a:gd name="T27" fmla="*/ 2147483647 h 394"/>
                <a:gd name="T28" fmla="*/ 2147483647 w 255"/>
                <a:gd name="T29" fmla="*/ 2147483647 h 394"/>
                <a:gd name="T30" fmla="*/ 2147483647 w 255"/>
                <a:gd name="T31" fmla="*/ 2147483647 h 394"/>
                <a:gd name="T32" fmla="*/ 2147483647 w 255"/>
                <a:gd name="T33" fmla="*/ 2147483647 h 394"/>
                <a:gd name="T34" fmla="*/ 2147483647 w 255"/>
                <a:gd name="T35" fmla="*/ 2147483647 h 394"/>
                <a:gd name="T36" fmla="*/ 2147483647 w 255"/>
                <a:gd name="T37" fmla="*/ 2147483647 h 394"/>
                <a:gd name="T38" fmla="*/ 2147483647 w 255"/>
                <a:gd name="T39" fmla="*/ 2147483647 h 394"/>
                <a:gd name="T40" fmla="*/ 2147483647 w 255"/>
                <a:gd name="T41" fmla="*/ 2147483647 h 394"/>
                <a:gd name="T42" fmla="*/ 2147483647 w 255"/>
                <a:gd name="T43" fmla="*/ 2147483647 h 394"/>
                <a:gd name="T44" fmla="*/ 2147483647 w 255"/>
                <a:gd name="T45" fmla="*/ 2147483647 h 394"/>
                <a:gd name="T46" fmla="*/ 2147483647 w 255"/>
                <a:gd name="T47" fmla="*/ 2147483647 h 394"/>
                <a:gd name="T48" fmla="*/ 2147483647 w 255"/>
                <a:gd name="T49" fmla="*/ 2147483647 h 394"/>
                <a:gd name="T50" fmla="*/ 2147483647 w 255"/>
                <a:gd name="T51" fmla="*/ 2147483647 h 394"/>
                <a:gd name="T52" fmla="*/ 2147483647 w 255"/>
                <a:gd name="T53" fmla="*/ 2147483647 h 394"/>
                <a:gd name="T54" fmla="*/ 2147483647 w 255"/>
                <a:gd name="T55" fmla="*/ 2147483647 h 394"/>
                <a:gd name="T56" fmla="*/ 2147483647 w 255"/>
                <a:gd name="T57" fmla="*/ 2147483647 h 394"/>
                <a:gd name="T58" fmla="*/ 2147483647 w 255"/>
                <a:gd name="T59" fmla="*/ 2147483647 h 394"/>
                <a:gd name="T60" fmla="*/ 2147483647 w 255"/>
                <a:gd name="T61" fmla="*/ 2147483647 h 394"/>
                <a:gd name="T62" fmla="*/ 2147483647 w 255"/>
                <a:gd name="T63" fmla="*/ 2147483647 h 394"/>
                <a:gd name="T64" fmla="*/ 2147483647 w 255"/>
                <a:gd name="T65" fmla="*/ 2147483647 h 394"/>
                <a:gd name="T66" fmla="*/ 2147483647 w 255"/>
                <a:gd name="T67" fmla="*/ 2147483647 h 394"/>
                <a:gd name="T68" fmla="*/ 2147483647 w 255"/>
                <a:gd name="T69" fmla="*/ 2147483647 h 394"/>
                <a:gd name="T70" fmla="*/ 2147483647 w 255"/>
                <a:gd name="T71" fmla="*/ 2147483647 h 394"/>
                <a:gd name="T72" fmla="*/ 2147483647 w 255"/>
                <a:gd name="T73" fmla="*/ 2147483647 h 394"/>
                <a:gd name="T74" fmla="*/ 2147483647 w 255"/>
                <a:gd name="T75" fmla="*/ 2147483647 h 394"/>
                <a:gd name="T76" fmla="*/ 2147483647 w 255"/>
                <a:gd name="T77" fmla="*/ 2147483647 h 394"/>
                <a:gd name="T78" fmla="*/ 2147483647 w 255"/>
                <a:gd name="T79" fmla="*/ 2147483647 h 394"/>
                <a:gd name="T80" fmla="*/ 2147483647 w 255"/>
                <a:gd name="T81" fmla="*/ 2147483647 h 394"/>
                <a:gd name="T82" fmla="*/ 2147483647 w 255"/>
                <a:gd name="T83" fmla="*/ 2147483647 h 394"/>
                <a:gd name="T84" fmla="*/ 2147483647 w 255"/>
                <a:gd name="T85" fmla="*/ 2147483647 h 394"/>
                <a:gd name="T86" fmla="*/ 2147483647 w 255"/>
                <a:gd name="T87" fmla="*/ 2147483647 h 394"/>
                <a:gd name="T88" fmla="*/ 2147483647 w 255"/>
                <a:gd name="T89" fmla="*/ 2147483647 h 394"/>
                <a:gd name="T90" fmla="*/ 2147483647 w 255"/>
                <a:gd name="T91" fmla="*/ 2147483647 h 3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55" h="394">
                  <a:moveTo>
                    <a:pt x="247" y="53"/>
                  </a:moveTo>
                  <a:cubicBezTo>
                    <a:pt x="251" y="53"/>
                    <a:pt x="255" y="50"/>
                    <a:pt x="255" y="45"/>
                  </a:cubicBezTo>
                  <a:cubicBezTo>
                    <a:pt x="255" y="19"/>
                    <a:pt x="255" y="19"/>
                    <a:pt x="255" y="19"/>
                  </a:cubicBezTo>
                  <a:cubicBezTo>
                    <a:pt x="255" y="8"/>
                    <a:pt x="246" y="0"/>
                    <a:pt x="235" y="0"/>
                  </a:cubicBezTo>
                  <a:cubicBezTo>
                    <a:pt x="19" y="0"/>
                    <a:pt x="19" y="0"/>
                    <a:pt x="19" y="0"/>
                  </a:cubicBezTo>
                  <a:cubicBezTo>
                    <a:pt x="9" y="0"/>
                    <a:pt x="0" y="8"/>
                    <a:pt x="0" y="19"/>
                  </a:cubicBezTo>
                  <a:cubicBezTo>
                    <a:pt x="0" y="374"/>
                    <a:pt x="0" y="374"/>
                    <a:pt x="0" y="374"/>
                  </a:cubicBezTo>
                  <a:cubicBezTo>
                    <a:pt x="0" y="385"/>
                    <a:pt x="9" y="394"/>
                    <a:pt x="19" y="394"/>
                  </a:cubicBezTo>
                  <a:cubicBezTo>
                    <a:pt x="235" y="394"/>
                    <a:pt x="235" y="394"/>
                    <a:pt x="235" y="394"/>
                  </a:cubicBezTo>
                  <a:cubicBezTo>
                    <a:pt x="246" y="394"/>
                    <a:pt x="255" y="385"/>
                    <a:pt x="255" y="374"/>
                  </a:cubicBezTo>
                  <a:cubicBezTo>
                    <a:pt x="255" y="77"/>
                    <a:pt x="255" y="77"/>
                    <a:pt x="255" y="77"/>
                  </a:cubicBezTo>
                  <a:cubicBezTo>
                    <a:pt x="255" y="73"/>
                    <a:pt x="251" y="69"/>
                    <a:pt x="247" y="69"/>
                  </a:cubicBezTo>
                  <a:cubicBezTo>
                    <a:pt x="242" y="69"/>
                    <a:pt x="239" y="73"/>
                    <a:pt x="239" y="77"/>
                  </a:cubicBezTo>
                  <a:cubicBezTo>
                    <a:pt x="239" y="374"/>
                    <a:pt x="239" y="374"/>
                    <a:pt x="239" y="374"/>
                  </a:cubicBezTo>
                  <a:cubicBezTo>
                    <a:pt x="239" y="376"/>
                    <a:pt x="237" y="378"/>
                    <a:pt x="235" y="378"/>
                  </a:cubicBezTo>
                  <a:cubicBezTo>
                    <a:pt x="19" y="378"/>
                    <a:pt x="19" y="378"/>
                    <a:pt x="19" y="378"/>
                  </a:cubicBezTo>
                  <a:cubicBezTo>
                    <a:pt x="17" y="378"/>
                    <a:pt x="16" y="376"/>
                    <a:pt x="16" y="374"/>
                  </a:cubicBezTo>
                  <a:cubicBezTo>
                    <a:pt x="16" y="19"/>
                    <a:pt x="16" y="19"/>
                    <a:pt x="16" y="19"/>
                  </a:cubicBezTo>
                  <a:cubicBezTo>
                    <a:pt x="16" y="17"/>
                    <a:pt x="17" y="16"/>
                    <a:pt x="19" y="16"/>
                  </a:cubicBezTo>
                  <a:cubicBezTo>
                    <a:pt x="235" y="16"/>
                    <a:pt x="235" y="16"/>
                    <a:pt x="235" y="16"/>
                  </a:cubicBezTo>
                  <a:cubicBezTo>
                    <a:pt x="237" y="16"/>
                    <a:pt x="239" y="17"/>
                    <a:pt x="239" y="19"/>
                  </a:cubicBezTo>
                  <a:cubicBezTo>
                    <a:pt x="239" y="45"/>
                    <a:pt x="239" y="45"/>
                    <a:pt x="239" y="45"/>
                  </a:cubicBezTo>
                  <a:cubicBezTo>
                    <a:pt x="239" y="50"/>
                    <a:pt x="242" y="53"/>
                    <a:pt x="247" y="53"/>
                  </a:cubicBezTo>
                  <a:close/>
                  <a:moveTo>
                    <a:pt x="207" y="115"/>
                  </a:moveTo>
                  <a:cubicBezTo>
                    <a:pt x="199" y="115"/>
                    <a:pt x="193" y="121"/>
                    <a:pt x="193" y="129"/>
                  </a:cubicBezTo>
                  <a:cubicBezTo>
                    <a:pt x="193" y="137"/>
                    <a:pt x="199" y="143"/>
                    <a:pt x="207" y="143"/>
                  </a:cubicBezTo>
                  <a:cubicBezTo>
                    <a:pt x="215" y="143"/>
                    <a:pt x="221" y="137"/>
                    <a:pt x="221" y="129"/>
                  </a:cubicBezTo>
                  <a:cubicBezTo>
                    <a:pt x="221" y="121"/>
                    <a:pt x="215" y="115"/>
                    <a:pt x="207" y="115"/>
                  </a:cubicBezTo>
                  <a:close/>
                  <a:moveTo>
                    <a:pt x="207" y="47"/>
                  </a:moveTo>
                  <a:cubicBezTo>
                    <a:pt x="199" y="47"/>
                    <a:pt x="193" y="53"/>
                    <a:pt x="193" y="61"/>
                  </a:cubicBezTo>
                  <a:cubicBezTo>
                    <a:pt x="193" y="69"/>
                    <a:pt x="199" y="75"/>
                    <a:pt x="207" y="75"/>
                  </a:cubicBezTo>
                  <a:cubicBezTo>
                    <a:pt x="215" y="75"/>
                    <a:pt x="221" y="69"/>
                    <a:pt x="221" y="61"/>
                  </a:cubicBezTo>
                  <a:cubicBezTo>
                    <a:pt x="221" y="53"/>
                    <a:pt x="215" y="47"/>
                    <a:pt x="207" y="47"/>
                  </a:cubicBezTo>
                  <a:close/>
                  <a:moveTo>
                    <a:pt x="207" y="318"/>
                  </a:moveTo>
                  <a:cubicBezTo>
                    <a:pt x="199" y="318"/>
                    <a:pt x="193" y="325"/>
                    <a:pt x="193" y="332"/>
                  </a:cubicBezTo>
                  <a:cubicBezTo>
                    <a:pt x="193" y="340"/>
                    <a:pt x="199" y="346"/>
                    <a:pt x="207" y="346"/>
                  </a:cubicBezTo>
                  <a:cubicBezTo>
                    <a:pt x="215" y="346"/>
                    <a:pt x="221" y="340"/>
                    <a:pt x="221" y="332"/>
                  </a:cubicBezTo>
                  <a:cubicBezTo>
                    <a:pt x="221" y="325"/>
                    <a:pt x="215" y="318"/>
                    <a:pt x="207" y="318"/>
                  </a:cubicBezTo>
                  <a:close/>
                  <a:moveTo>
                    <a:pt x="207" y="183"/>
                  </a:moveTo>
                  <a:cubicBezTo>
                    <a:pt x="199" y="183"/>
                    <a:pt x="193" y="189"/>
                    <a:pt x="193" y="197"/>
                  </a:cubicBezTo>
                  <a:cubicBezTo>
                    <a:pt x="193" y="205"/>
                    <a:pt x="199" y="211"/>
                    <a:pt x="207" y="211"/>
                  </a:cubicBezTo>
                  <a:cubicBezTo>
                    <a:pt x="215" y="211"/>
                    <a:pt x="221" y="205"/>
                    <a:pt x="221" y="197"/>
                  </a:cubicBezTo>
                  <a:cubicBezTo>
                    <a:pt x="221" y="189"/>
                    <a:pt x="215" y="183"/>
                    <a:pt x="207" y="183"/>
                  </a:cubicBezTo>
                  <a:close/>
                  <a:moveTo>
                    <a:pt x="207" y="251"/>
                  </a:moveTo>
                  <a:cubicBezTo>
                    <a:pt x="199" y="251"/>
                    <a:pt x="193" y="257"/>
                    <a:pt x="193" y="265"/>
                  </a:cubicBezTo>
                  <a:cubicBezTo>
                    <a:pt x="193" y="272"/>
                    <a:pt x="199" y="279"/>
                    <a:pt x="207" y="279"/>
                  </a:cubicBezTo>
                  <a:cubicBezTo>
                    <a:pt x="215" y="279"/>
                    <a:pt x="221" y="272"/>
                    <a:pt x="221" y="265"/>
                  </a:cubicBezTo>
                  <a:cubicBezTo>
                    <a:pt x="221" y="257"/>
                    <a:pt x="215" y="251"/>
                    <a:pt x="207" y="251"/>
                  </a:cubicBezTo>
                  <a:close/>
                  <a:moveTo>
                    <a:pt x="178" y="57"/>
                  </a:moveTo>
                  <a:cubicBezTo>
                    <a:pt x="178" y="46"/>
                    <a:pt x="169" y="37"/>
                    <a:pt x="159" y="37"/>
                  </a:cubicBezTo>
                  <a:cubicBezTo>
                    <a:pt x="53" y="37"/>
                    <a:pt x="53" y="37"/>
                    <a:pt x="53" y="37"/>
                  </a:cubicBezTo>
                  <a:cubicBezTo>
                    <a:pt x="43" y="37"/>
                    <a:pt x="34" y="46"/>
                    <a:pt x="34" y="57"/>
                  </a:cubicBezTo>
                  <a:cubicBezTo>
                    <a:pt x="34" y="66"/>
                    <a:pt x="34" y="66"/>
                    <a:pt x="34" y="66"/>
                  </a:cubicBezTo>
                  <a:cubicBezTo>
                    <a:pt x="34" y="76"/>
                    <a:pt x="43" y="85"/>
                    <a:pt x="53" y="85"/>
                  </a:cubicBezTo>
                  <a:cubicBezTo>
                    <a:pt x="159" y="85"/>
                    <a:pt x="159" y="85"/>
                    <a:pt x="159" y="85"/>
                  </a:cubicBezTo>
                  <a:cubicBezTo>
                    <a:pt x="169" y="85"/>
                    <a:pt x="178" y="76"/>
                    <a:pt x="178" y="66"/>
                  </a:cubicBezTo>
                  <a:lnTo>
                    <a:pt x="178" y="57"/>
                  </a:lnTo>
                  <a:close/>
                  <a:moveTo>
                    <a:pt x="162" y="66"/>
                  </a:moveTo>
                  <a:cubicBezTo>
                    <a:pt x="162" y="68"/>
                    <a:pt x="160" y="69"/>
                    <a:pt x="159" y="69"/>
                  </a:cubicBezTo>
                  <a:cubicBezTo>
                    <a:pt x="53" y="69"/>
                    <a:pt x="53" y="69"/>
                    <a:pt x="53" y="69"/>
                  </a:cubicBezTo>
                  <a:cubicBezTo>
                    <a:pt x="51" y="69"/>
                    <a:pt x="50" y="68"/>
                    <a:pt x="50" y="66"/>
                  </a:cubicBezTo>
                  <a:cubicBezTo>
                    <a:pt x="50" y="57"/>
                    <a:pt x="50" y="57"/>
                    <a:pt x="50" y="57"/>
                  </a:cubicBezTo>
                  <a:cubicBezTo>
                    <a:pt x="50" y="55"/>
                    <a:pt x="51" y="53"/>
                    <a:pt x="53" y="53"/>
                  </a:cubicBezTo>
                  <a:cubicBezTo>
                    <a:pt x="159" y="53"/>
                    <a:pt x="159" y="53"/>
                    <a:pt x="159" y="53"/>
                  </a:cubicBezTo>
                  <a:cubicBezTo>
                    <a:pt x="160" y="53"/>
                    <a:pt x="162" y="55"/>
                    <a:pt x="162" y="57"/>
                  </a:cubicBezTo>
                  <a:lnTo>
                    <a:pt x="162" y="66"/>
                  </a:lnTo>
                  <a:close/>
                  <a:moveTo>
                    <a:pt x="178" y="125"/>
                  </a:moveTo>
                  <a:cubicBezTo>
                    <a:pt x="178" y="114"/>
                    <a:pt x="169" y="105"/>
                    <a:pt x="159" y="105"/>
                  </a:cubicBezTo>
                  <a:cubicBezTo>
                    <a:pt x="53" y="105"/>
                    <a:pt x="53" y="105"/>
                    <a:pt x="53" y="105"/>
                  </a:cubicBezTo>
                  <a:cubicBezTo>
                    <a:pt x="43" y="105"/>
                    <a:pt x="34" y="114"/>
                    <a:pt x="34" y="125"/>
                  </a:cubicBezTo>
                  <a:cubicBezTo>
                    <a:pt x="34" y="133"/>
                    <a:pt x="34" y="133"/>
                    <a:pt x="34" y="133"/>
                  </a:cubicBezTo>
                  <a:cubicBezTo>
                    <a:pt x="34" y="144"/>
                    <a:pt x="43" y="153"/>
                    <a:pt x="53" y="153"/>
                  </a:cubicBezTo>
                  <a:cubicBezTo>
                    <a:pt x="159" y="153"/>
                    <a:pt x="159" y="153"/>
                    <a:pt x="159" y="153"/>
                  </a:cubicBezTo>
                  <a:cubicBezTo>
                    <a:pt x="169" y="153"/>
                    <a:pt x="178" y="144"/>
                    <a:pt x="178" y="133"/>
                  </a:cubicBezTo>
                  <a:lnTo>
                    <a:pt x="178" y="125"/>
                  </a:lnTo>
                  <a:close/>
                  <a:moveTo>
                    <a:pt x="162" y="133"/>
                  </a:moveTo>
                  <a:cubicBezTo>
                    <a:pt x="162" y="135"/>
                    <a:pt x="160" y="137"/>
                    <a:pt x="159" y="137"/>
                  </a:cubicBezTo>
                  <a:cubicBezTo>
                    <a:pt x="53" y="137"/>
                    <a:pt x="53" y="137"/>
                    <a:pt x="53" y="137"/>
                  </a:cubicBezTo>
                  <a:cubicBezTo>
                    <a:pt x="51" y="137"/>
                    <a:pt x="50" y="135"/>
                    <a:pt x="50" y="133"/>
                  </a:cubicBezTo>
                  <a:cubicBezTo>
                    <a:pt x="50" y="125"/>
                    <a:pt x="50" y="125"/>
                    <a:pt x="50" y="125"/>
                  </a:cubicBezTo>
                  <a:cubicBezTo>
                    <a:pt x="50" y="123"/>
                    <a:pt x="51" y="121"/>
                    <a:pt x="53" y="121"/>
                  </a:cubicBezTo>
                  <a:cubicBezTo>
                    <a:pt x="159" y="121"/>
                    <a:pt x="159" y="121"/>
                    <a:pt x="159" y="121"/>
                  </a:cubicBezTo>
                  <a:cubicBezTo>
                    <a:pt x="160" y="121"/>
                    <a:pt x="162" y="123"/>
                    <a:pt x="162" y="125"/>
                  </a:cubicBezTo>
                  <a:lnTo>
                    <a:pt x="162" y="133"/>
                  </a:lnTo>
                  <a:close/>
                  <a:moveTo>
                    <a:pt x="178" y="260"/>
                  </a:moveTo>
                  <a:cubicBezTo>
                    <a:pt x="178" y="249"/>
                    <a:pt x="169" y="241"/>
                    <a:pt x="159" y="241"/>
                  </a:cubicBezTo>
                  <a:cubicBezTo>
                    <a:pt x="53" y="241"/>
                    <a:pt x="53" y="241"/>
                    <a:pt x="53" y="241"/>
                  </a:cubicBezTo>
                  <a:cubicBezTo>
                    <a:pt x="43" y="241"/>
                    <a:pt x="34" y="249"/>
                    <a:pt x="34" y="260"/>
                  </a:cubicBezTo>
                  <a:cubicBezTo>
                    <a:pt x="34" y="269"/>
                    <a:pt x="34" y="269"/>
                    <a:pt x="34" y="269"/>
                  </a:cubicBezTo>
                  <a:cubicBezTo>
                    <a:pt x="34" y="280"/>
                    <a:pt x="43" y="288"/>
                    <a:pt x="53" y="288"/>
                  </a:cubicBezTo>
                  <a:cubicBezTo>
                    <a:pt x="159" y="288"/>
                    <a:pt x="159" y="288"/>
                    <a:pt x="159" y="288"/>
                  </a:cubicBezTo>
                  <a:cubicBezTo>
                    <a:pt x="169" y="288"/>
                    <a:pt x="178" y="280"/>
                    <a:pt x="178" y="269"/>
                  </a:cubicBezTo>
                  <a:lnTo>
                    <a:pt x="178" y="260"/>
                  </a:lnTo>
                  <a:close/>
                  <a:moveTo>
                    <a:pt x="162" y="269"/>
                  </a:moveTo>
                  <a:cubicBezTo>
                    <a:pt x="162" y="271"/>
                    <a:pt x="160" y="272"/>
                    <a:pt x="159" y="272"/>
                  </a:cubicBezTo>
                  <a:cubicBezTo>
                    <a:pt x="53" y="272"/>
                    <a:pt x="53" y="272"/>
                    <a:pt x="53" y="272"/>
                  </a:cubicBezTo>
                  <a:cubicBezTo>
                    <a:pt x="51" y="272"/>
                    <a:pt x="50" y="271"/>
                    <a:pt x="50" y="269"/>
                  </a:cubicBezTo>
                  <a:cubicBezTo>
                    <a:pt x="50" y="260"/>
                    <a:pt x="50" y="260"/>
                    <a:pt x="50" y="260"/>
                  </a:cubicBezTo>
                  <a:cubicBezTo>
                    <a:pt x="50" y="258"/>
                    <a:pt x="51" y="257"/>
                    <a:pt x="53" y="257"/>
                  </a:cubicBezTo>
                  <a:cubicBezTo>
                    <a:pt x="159" y="257"/>
                    <a:pt x="159" y="257"/>
                    <a:pt x="159" y="257"/>
                  </a:cubicBezTo>
                  <a:cubicBezTo>
                    <a:pt x="160" y="257"/>
                    <a:pt x="162" y="258"/>
                    <a:pt x="162" y="260"/>
                  </a:cubicBezTo>
                  <a:lnTo>
                    <a:pt x="162" y="269"/>
                  </a:lnTo>
                  <a:close/>
                  <a:moveTo>
                    <a:pt x="178" y="192"/>
                  </a:moveTo>
                  <a:cubicBezTo>
                    <a:pt x="178" y="182"/>
                    <a:pt x="169" y="173"/>
                    <a:pt x="159" y="173"/>
                  </a:cubicBezTo>
                  <a:cubicBezTo>
                    <a:pt x="53" y="173"/>
                    <a:pt x="53" y="173"/>
                    <a:pt x="53" y="173"/>
                  </a:cubicBezTo>
                  <a:cubicBezTo>
                    <a:pt x="43" y="173"/>
                    <a:pt x="34" y="182"/>
                    <a:pt x="34" y="192"/>
                  </a:cubicBezTo>
                  <a:cubicBezTo>
                    <a:pt x="34" y="201"/>
                    <a:pt x="34" y="201"/>
                    <a:pt x="34" y="201"/>
                  </a:cubicBezTo>
                  <a:cubicBezTo>
                    <a:pt x="34" y="212"/>
                    <a:pt x="43" y="221"/>
                    <a:pt x="53" y="221"/>
                  </a:cubicBezTo>
                  <a:cubicBezTo>
                    <a:pt x="159" y="221"/>
                    <a:pt x="159" y="221"/>
                    <a:pt x="159" y="221"/>
                  </a:cubicBezTo>
                  <a:cubicBezTo>
                    <a:pt x="169" y="221"/>
                    <a:pt x="178" y="212"/>
                    <a:pt x="178" y="201"/>
                  </a:cubicBezTo>
                  <a:lnTo>
                    <a:pt x="178" y="192"/>
                  </a:lnTo>
                  <a:close/>
                  <a:moveTo>
                    <a:pt x="162" y="201"/>
                  </a:moveTo>
                  <a:cubicBezTo>
                    <a:pt x="162" y="203"/>
                    <a:pt x="160" y="205"/>
                    <a:pt x="159" y="205"/>
                  </a:cubicBezTo>
                  <a:cubicBezTo>
                    <a:pt x="53" y="205"/>
                    <a:pt x="53" y="205"/>
                    <a:pt x="53" y="205"/>
                  </a:cubicBezTo>
                  <a:cubicBezTo>
                    <a:pt x="51" y="205"/>
                    <a:pt x="50" y="203"/>
                    <a:pt x="50" y="201"/>
                  </a:cubicBezTo>
                  <a:cubicBezTo>
                    <a:pt x="50" y="192"/>
                    <a:pt x="50" y="192"/>
                    <a:pt x="50" y="192"/>
                  </a:cubicBezTo>
                  <a:cubicBezTo>
                    <a:pt x="50" y="190"/>
                    <a:pt x="51" y="189"/>
                    <a:pt x="53" y="189"/>
                  </a:cubicBezTo>
                  <a:cubicBezTo>
                    <a:pt x="159" y="189"/>
                    <a:pt x="159" y="189"/>
                    <a:pt x="159" y="189"/>
                  </a:cubicBezTo>
                  <a:cubicBezTo>
                    <a:pt x="160" y="189"/>
                    <a:pt x="162" y="190"/>
                    <a:pt x="162" y="192"/>
                  </a:cubicBezTo>
                  <a:lnTo>
                    <a:pt x="162" y="201"/>
                  </a:lnTo>
                  <a:close/>
                  <a:moveTo>
                    <a:pt x="159" y="309"/>
                  </a:moveTo>
                  <a:cubicBezTo>
                    <a:pt x="53" y="309"/>
                    <a:pt x="53" y="309"/>
                    <a:pt x="53" y="309"/>
                  </a:cubicBezTo>
                  <a:cubicBezTo>
                    <a:pt x="43" y="309"/>
                    <a:pt x="34" y="317"/>
                    <a:pt x="34" y="328"/>
                  </a:cubicBezTo>
                  <a:cubicBezTo>
                    <a:pt x="34" y="337"/>
                    <a:pt x="34" y="337"/>
                    <a:pt x="34" y="337"/>
                  </a:cubicBezTo>
                  <a:cubicBezTo>
                    <a:pt x="34" y="348"/>
                    <a:pt x="43" y="356"/>
                    <a:pt x="53" y="356"/>
                  </a:cubicBezTo>
                  <a:cubicBezTo>
                    <a:pt x="159" y="356"/>
                    <a:pt x="159" y="356"/>
                    <a:pt x="159" y="356"/>
                  </a:cubicBezTo>
                  <a:cubicBezTo>
                    <a:pt x="169" y="356"/>
                    <a:pt x="178" y="348"/>
                    <a:pt x="178" y="337"/>
                  </a:cubicBezTo>
                  <a:cubicBezTo>
                    <a:pt x="178" y="328"/>
                    <a:pt x="178" y="328"/>
                    <a:pt x="178" y="328"/>
                  </a:cubicBezTo>
                  <a:cubicBezTo>
                    <a:pt x="178" y="317"/>
                    <a:pt x="169" y="309"/>
                    <a:pt x="159" y="309"/>
                  </a:cubicBezTo>
                  <a:close/>
                  <a:moveTo>
                    <a:pt x="162" y="337"/>
                  </a:moveTo>
                  <a:cubicBezTo>
                    <a:pt x="162" y="339"/>
                    <a:pt x="160" y="340"/>
                    <a:pt x="159" y="340"/>
                  </a:cubicBezTo>
                  <a:cubicBezTo>
                    <a:pt x="53" y="340"/>
                    <a:pt x="53" y="340"/>
                    <a:pt x="53" y="340"/>
                  </a:cubicBezTo>
                  <a:cubicBezTo>
                    <a:pt x="51" y="340"/>
                    <a:pt x="50" y="339"/>
                    <a:pt x="50" y="337"/>
                  </a:cubicBezTo>
                  <a:cubicBezTo>
                    <a:pt x="50" y="328"/>
                    <a:pt x="50" y="328"/>
                    <a:pt x="50" y="328"/>
                  </a:cubicBezTo>
                  <a:cubicBezTo>
                    <a:pt x="50" y="326"/>
                    <a:pt x="51" y="325"/>
                    <a:pt x="53" y="325"/>
                  </a:cubicBezTo>
                  <a:cubicBezTo>
                    <a:pt x="159" y="325"/>
                    <a:pt x="159" y="325"/>
                    <a:pt x="159" y="325"/>
                  </a:cubicBezTo>
                  <a:cubicBezTo>
                    <a:pt x="160" y="325"/>
                    <a:pt x="162" y="326"/>
                    <a:pt x="162" y="328"/>
                  </a:cubicBezTo>
                  <a:lnTo>
                    <a:pt x="162" y="337"/>
                  </a:lnTo>
                  <a:close/>
                </a:path>
              </a:pathLst>
            </a:custGeom>
            <a:solidFill>
              <a:schemeClr val="bg1">
                <a:lumMod val="85000"/>
              </a:schemeClr>
            </a:solidFill>
            <a:ln>
              <a:noFill/>
            </a:ln>
          </p:spPr>
          <p:txBody>
            <a:bodyPr/>
            <a:lstStyle/>
            <a:p>
              <a:endParaRPr lang="en-US"/>
            </a:p>
          </p:txBody>
        </p:sp>
        <p:cxnSp>
          <p:nvCxnSpPr>
            <p:cNvPr id="105" name="Straight Connector 104">
              <a:extLst>
                <a:ext uri="{FF2B5EF4-FFF2-40B4-BE49-F238E27FC236}">
                  <a16:creationId xmlns="" xmlns:a16="http://schemas.microsoft.com/office/drawing/2014/main" id="{35A63F1F-6785-45D2-8CC7-EBA7D332D15A}"/>
                </a:ext>
              </a:extLst>
            </p:cNvPr>
            <p:cNvCxnSpPr/>
            <p:nvPr/>
          </p:nvCxnSpPr>
          <p:spPr bwMode="auto">
            <a:xfrm flipH="1">
              <a:off x="1105545" y="3491059"/>
              <a:ext cx="841" cy="32997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06" name="Straight Connector 105">
              <a:extLst>
                <a:ext uri="{FF2B5EF4-FFF2-40B4-BE49-F238E27FC236}">
                  <a16:creationId xmlns="" xmlns:a16="http://schemas.microsoft.com/office/drawing/2014/main" id="{80D0B19C-7C75-48A0-A28E-1E98B562CBEF}"/>
                </a:ext>
              </a:extLst>
            </p:cNvPr>
            <p:cNvCxnSpPr/>
            <p:nvPr/>
          </p:nvCxnSpPr>
          <p:spPr bwMode="auto">
            <a:xfrm flipH="1">
              <a:off x="2054122" y="3491059"/>
              <a:ext cx="5398" cy="324121"/>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07" name="Freeform 3">
              <a:extLst>
                <a:ext uri="{FF2B5EF4-FFF2-40B4-BE49-F238E27FC236}">
                  <a16:creationId xmlns="" xmlns:a16="http://schemas.microsoft.com/office/drawing/2014/main" id="{30455305-DFF2-4126-8872-00B453B1512D}"/>
                </a:ext>
              </a:extLst>
            </p:cNvPr>
            <p:cNvSpPr>
              <a:spLocks noChangeAspect="1"/>
            </p:cNvSpPr>
            <p:nvPr/>
          </p:nvSpPr>
          <p:spPr bwMode="auto">
            <a:xfrm>
              <a:off x="395785" y="4830255"/>
              <a:ext cx="1649925" cy="1486086"/>
            </a:xfrm>
            <a:custGeom>
              <a:avLst/>
              <a:gdLst>
                <a:gd name="T0" fmla="*/ 2147483647 w 462"/>
                <a:gd name="T1" fmla="*/ 2147483647 h 293"/>
                <a:gd name="T2" fmla="*/ 2147483647 w 462"/>
                <a:gd name="T3" fmla="*/ 2147483647 h 293"/>
                <a:gd name="T4" fmla="*/ 2147483647 w 462"/>
                <a:gd name="T5" fmla="*/ 2147483647 h 293"/>
                <a:gd name="T6" fmla="*/ 2147483647 w 462"/>
                <a:gd name="T7" fmla="*/ 2147483647 h 293"/>
                <a:gd name="T8" fmla="*/ 2147483647 w 462"/>
                <a:gd name="T9" fmla="*/ 2147483647 h 293"/>
                <a:gd name="T10" fmla="*/ 2147483647 w 462"/>
                <a:gd name="T11" fmla="*/ 2147483647 h 293"/>
                <a:gd name="T12" fmla="*/ 2147483647 w 462"/>
                <a:gd name="T13" fmla="*/ 2147483647 h 293"/>
                <a:gd name="T14" fmla="*/ 2147483647 w 462"/>
                <a:gd name="T15" fmla="*/ 2147483647 h 293"/>
                <a:gd name="T16" fmla="*/ 2147483647 w 462"/>
                <a:gd name="T17" fmla="*/ 2147483647 h 293"/>
                <a:gd name="T18" fmla="*/ 2147483647 w 462"/>
                <a:gd name="T19" fmla="*/ 2147483647 h 293"/>
                <a:gd name="T20" fmla="*/ 2147483647 w 462"/>
                <a:gd name="T21" fmla="*/ 2147483647 h 293"/>
                <a:gd name="T22" fmla="*/ 2147483647 w 462"/>
                <a:gd name="T23" fmla="*/ 2147483647 h 293"/>
                <a:gd name="T24" fmla="*/ 2147483647 w 462"/>
                <a:gd name="T25" fmla="*/ 2147483647 h 293"/>
                <a:gd name="T26" fmla="*/ 2147483647 w 462"/>
                <a:gd name="T27" fmla="*/ 2147483647 h 293"/>
                <a:gd name="T28" fmla="*/ 2147483647 w 462"/>
                <a:gd name="T29" fmla="*/ 2147483647 h 293"/>
                <a:gd name="T30" fmla="*/ 2147483647 w 462"/>
                <a:gd name="T31" fmla="*/ 2147483647 h 293"/>
                <a:gd name="T32" fmla="*/ 2147483647 w 462"/>
                <a:gd name="T33" fmla="*/ 2147483647 h 293"/>
                <a:gd name="T34" fmla="*/ 2147483647 w 462"/>
                <a:gd name="T35" fmla="*/ 2147483647 h 293"/>
                <a:gd name="T36" fmla="*/ 2147483647 w 462"/>
                <a:gd name="T37" fmla="*/ 2147483647 h 293"/>
                <a:gd name="T38" fmla="*/ 2147483647 w 462"/>
                <a:gd name="T39" fmla="*/ 2147483647 h 293"/>
                <a:gd name="T40" fmla="*/ 2147483647 w 462"/>
                <a:gd name="T41" fmla="*/ 2147483647 h 293"/>
                <a:gd name="T42" fmla="*/ 2147483647 w 462"/>
                <a:gd name="T43" fmla="*/ 2147483647 h 293"/>
                <a:gd name="T44" fmla="*/ 2147483647 w 462"/>
                <a:gd name="T45" fmla="*/ 2147483647 h 293"/>
                <a:gd name="T46" fmla="*/ 2147483647 w 462"/>
                <a:gd name="T47" fmla="*/ 2147483647 h 293"/>
                <a:gd name="T48" fmla="*/ 2147483647 w 462"/>
                <a:gd name="T49" fmla="*/ 2147483647 h 293"/>
                <a:gd name="T50" fmla="*/ 2147483647 w 462"/>
                <a:gd name="T51" fmla="*/ 2147483647 h 293"/>
                <a:gd name="T52" fmla="*/ 2147483647 w 462"/>
                <a:gd name="T53" fmla="*/ 0 h 293"/>
                <a:gd name="T54" fmla="*/ 2147483647 w 462"/>
                <a:gd name="T55" fmla="*/ 2147483647 h 293"/>
                <a:gd name="T56" fmla="*/ 0 w 462"/>
                <a:gd name="T57" fmla="*/ 2147483647 h 293"/>
                <a:gd name="T58" fmla="*/ 2147483647 w 462"/>
                <a:gd name="T59" fmla="*/ 2147483647 h 293"/>
                <a:gd name="T60" fmla="*/ 2147483647 w 462"/>
                <a:gd name="T61" fmla="*/ 2147483647 h 293"/>
                <a:gd name="T62" fmla="*/ 2147483647 w 462"/>
                <a:gd name="T63" fmla="*/ 2147483647 h 293"/>
                <a:gd name="T64" fmla="*/ 2147483647 w 462"/>
                <a:gd name="T65" fmla="*/ 2147483647 h 2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2" h="293">
                  <a:moveTo>
                    <a:pt x="435" y="148"/>
                  </a:moveTo>
                  <a:cubicBezTo>
                    <a:pt x="437" y="140"/>
                    <a:pt x="439" y="132"/>
                    <a:pt x="439" y="123"/>
                  </a:cubicBezTo>
                  <a:cubicBezTo>
                    <a:pt x="439" y="104"/>
                    <a:pt x="433" y="86"/>
                    <a:pt x="422" y="70"/>
                  </a:cubicBezTo>
                  <a:cubicBezTo>
                    <a:pt x="420" y="67"/>
                    <a:pt x="415" y="66"/>
                    <a:pt x="411" y="68"/>
                  </a:cubicBezTo>
                  <a:cubicBezTo>
                    <a:pt x="407" y="71"/>
                    <a:pt x="406" y="76"/>
                    <a:pt x="409" y="79"/>
                  </a:cubicBezTo>
                  <a:cubicBezTo>
                    <a:pt x="418" y="92"/>
                    <a:pt x="423" y="108"/>
                    <a:pt x="423" y="123"/>
                  </a:cubicBezTo>
                  <a:cubicBezTo>
                    <a:pt x="423" y="132"/>
                    <a:pt x="421" y="140"/>
                    <a:pt x="419" y="148"/>
                  </a:cubicBezTo>
                  <a:cubicBezTo>
                    <a:pt x="418" y="151"/>
                    <a:pt x="419" y="154"/>
                    <a:pt x="421" y="156"/>
                  </a:cubicBezTo>
                  <a:cubicBezTo>
                    <a:pt x="437" y="170"/>
                    <a:pt x="446" y="189"/>
                    <a:pt x="446" y="209"/>
                  </a:cubicBezTo>
                  <a:cubicBezTo>
                    <a:pt x="446" y="247"/>
                    <a:pt x="415" y="277"/>
                    <a:pt x="378" y="277"/>
                  </a:cubicBezTo>
                  <a:cubicBezTo>
                    <a:pt x="88" y="277"/>
                    <a:pt x="88" y="277"/>
                    <a:pt x="88" y="277"/>
                  </a:cubicBezTo>
                  <a:cubicBezTo>
                    <a:pt x="48" y="277"/>
                    <a:pt x="16" y="245"/>
                    <a:pt x="16" y="206"/>
                  </a:cubicBezTo>
                  <a:cubicBezTo>
                    <a:pt x="16" y="178"/>
                    <a:pt x="31" y="154"/>
                    <a:pt x="56" y="141"/>
                  </a:cubicBezTo>
                  <a:cubicBezTo>
                    <a:pt x="59" y="140"/>
                    <a:pt x="60" y="137"/>
                    <a:pt x="60" y="134"/>
                  </a:cubicBezTo>
                  <a:cubicBezTo>
                    <a:pt x="60" y="134"/>
                    <a:pt x="60" y="133"/>
                    <a:pt x="60" y="133"/>
                  </a:cubicBezTo>
                  <a:cubicBezTo>
                    <a:pt x="60" y="69"/>
                    <a:pt x="113" y="16"/>
                    <a:pt x="178" y="16"/>
                  </a:cubicBezTo>
                  <a:cubicBezTo>
                    <a:pt x="217" y="16"/>
                    <a:pt x="254" y="36"/>
                    <a:pt x="276" y="68"/>
                  </a:cubicBezTo>
                  <a:cubicBezTo>
                    <a:pt x="277" y="70"/>
                    <a:pt x="279" y="72"/>
                    <a:pt x="282" y="72"/>
                  </a:cubicBezTo>
                  <a:cubicBezTo>
                    <a:pt x="284" y="72"/>
                    <a:pt x="287" y="71"/>
                    <a:pt x="288" y="70"/>
                  </a:cubicBezTo>
                  <a:cubicBezTo>
                    <a:pt x="288" y="70"/>
                    <a:pt x="289" y="69"/>
                    <a:pt x="289" y="69"/>
                  </a:cubicBezTo>
                  <a:cubicBezTo>
                    <a:pt x="290" y="68"/>
                    <a:pt x="309" y="45"/>
                    <a:pt x="344" y="45"/>
                  </a:cubicBezTo>
                  <a:cubicBezTo>
                    <a:pt x="360" y="45"/>
                    <a:pt x="375" y="50"/>
                    <a:pt x="388" y="59"/>
                  </a:cubicBezTo>
                  <a:cubicBezTo>
                    <a:pt x="392" y="61"/>
                    <a:pt x="397" y="60"/>
                    <a:pt x="399" y="56"/>
                  </a:cubicBezTo>
                  <a:cubicBezTo>
                    <a:pt x="402" y="53"/>
                    <a:pt x="401" y="48"/>
                    <a:pt x="397" y="45"/>
                  </a:cubicBezTo>
                  <a:cubicBezTo>
                    <a:pt x="381" y="35"/>
                    <a:pt x="363" y="29"/>
                    <a:pt x="344" y="29"/>
                  </a:cubicBezTo>
                  <a:cubicBezTo>
                    <a:pt x="314" y="29"/>
                    <a:pt x="294" y="43"/>
                    <a:pt x="284" y="52"/>
                  </a:cubicBezTo>
                  <a:cubicBezTo>
                    <a:pt x="258" y="19"/>
                    <a:pt x="220" y="0"/>
                    <a:pt x="178" y="0"/>
                  </a:cubicBezTo>
                  <a:cubicBezTo>
                    <a:pt x="106" y="0"/>
                    <a:pt x="47" y="58"/>
                    <a:pt x="44" y="129"/>
                  </a:cubicBezTo>
                  <a:cubicBezTo>
                    <a:pt x="17" y="145"/>
                    <a:pt x="0" y="174"/>
                    <a:pt x="0" y="206"/>
                  </a:cubicBezTo>
                  <a:cubicBezTo>
                    <a:pt x="0" y="254"/>
                    <a:pt x="39" y="293"/>
                    <a:pt x="88" y="293"/>
                  </a:cubicBezTo>
                  <a:cubicBezTo>
                    <a:pt x="378" y="293"/>
                    <a:pt x="378" y="293"/>
                    <a:pt x="378" y="293"/>
                  </a:cubicBezTo>
                  <a:cubicBezTo>
                    <a:pt x="424" y="293"/>
                    <a:pt x="462" y="256"/>
                    <a:pt x="462" y="209"/>
                  </a:cubicBezTo>
                  <a:cubicBezTo>
                    <a:pt x="462" y="186"/>
                    <a:pt x="452" y="164"/>
                    <a:pt x="435" y="148"/>
                  </a:cubicBezTo>
                  <a:close/>
                </a:path>
              </a:pathLst>
            </a:custGeom>
            <a:solidFill>
              <a:srgbClr val="8F3F7B"/>
            </a:solidFill>
            <a:ln>
              <a:noFill/>
            </a:ln>
            <a:extLst/>
          </p:spPr>
          <p:txBody>
            <a:bodyPr/>
            <a:lstStyle/>
            <a:p>
              <a:endParaRPr lang="en-US"/>
            </a:p>
          </p:txBody>
        </p:sp>
        <p:sp>
          <p:nvSpPr>
            <p:cNvPr id="108" name="Freeform 3">
              <a:extLst>
                <a:ext uri="{FF2B5EF4-FFF2-40B4-BE49-F238E27FC236}">
                  <a16:creationId xmlns="" xmlns:a16="http://schemas.microsoft.com/office/drawing/2014/main" id="{0951F0DC-5F58-4FB5-B72E-5C413118CC4B}"/>
                </a:ext>
              </a:extLst>
            </p:cNvPr>
            <p:cNvSpPr>
              <a:spLocks noChangeAspect="1" noEditPoints="1"/>
            </p:cNvSpPr>
            <p:nvPr/>
          </p:nvSpPr>
          <p:spPr bwMode="auto">
            <a:xfrm>
              <a:off x="4671127" y="5296157"/>
              <a:ext cx="468581" cy="723886"/>
            </a:xfrm>
            <a:custGeom>
              <a:avLst/>
              <a:gdLst>
                <a:gd name="T0" fmla="*/ 2147483647 w 255"/>
                <a:gd name="T1" fmla="*/ 2147483647 h 394"/>
                <a:gd name="T2" fmla="*/ 0 w 255"/>
                <a:gd name="T3" fmla="*/ 2147483647 h 394"/>
                <a:gd name="T4" fmla="*/ 2147483647 w 255"/>
                <a:gd name="T5" fmla="*/ 2147483647 h 394"/>
                <a:gd name="T6" fmla="*/ 2147483647 w 255"/>
                <a:gd name="T7" fmla="*/ 2147483647 h 394"/>
                <a:gd name="T8" fmla="*/ 2147483647 w 255"/>
                <a:gd name="T9" fmla="*/ 2147483647 h 394"/>
                <a:gd name="T10" fmla="*/ 2147483647 w 255"/>
                <a:gd name="T11" fmla="*/ 2147483647 h 394"/>
                <a:gd name="T12" fmla="*/ 2147483647 w 255"/>
                <a:gd name="T13" fmla="*/ 2147483647 h 394"/>
                <a:gd name="T14" fmla="*/ 2147483647 w 255"/>
                <a:gd name="T15" fmla="*/ 2147483647 h 394"/>
                <a:gd name="T16" fmla="*/ 2147483647 w 255"/>
                <a:gd name="T17" fmla="*/ 2147483647 h 394"/>
                <a:gd name="T18" fmla="*/ 2147483647 w 255"/>
                <a:gd name="T19" fmla="*/ 2147483647 h 394"/>
                <a:gd name="T20" fmla="*/ 2147483647 w 255"/>
                <a:gd name="T21" fmla="*/ 2147483647 h 394"/>
                <a:gd name="T22" fmla="*/ 2147483647 w 255"/>
                <a:gd name="T23" fmla="*/ 2147483647 h 394"/>
                <a:gd name="T24" fmla="*/ 2147483647 w 255"/>
                <a:gd name="T25" fmla="*/ 2147483647 h 394"/>
                <a:gd name="T26" fmla="*/ 2147483647 w 255"/>
                <a:gd name="T27" fmla="*/ 2147483647 h 394"/>
                <a:gd name="T28" fmla="*/ 2147483647 w 255"/>
                <a:gd name="T29" fmla="*/ 2147483647 h 394"/>
                <a:gd name="T30" fmla="*/ 2147483647 w 255"/>
                <a:gd name="T31" fmla="*/ 2147483647 h 394"/>
                <a:gd name="T32" fmla="*/ 2147483647 w 255"/>
                <a:gd name="T33" fmla="*/ 2147483647 h 394"/>
                <a:gd name="T34" fmla="*/ 2147483647 w 255"/>
                <a:gd name="T35" fmla="*/ 2147483647 h 394"/>
                <a:gd name="T36" fmla="*/ 2147483647 w 255"/>
                <a:gd name="T37" fmla="*/ 2147483647 h 394"/>
                <a:gd name="T38" fmla="*/ 2147483647 w 255"/>
                <a:gd name="T39" fmla="*/ 2147483647 h 394"/>
                <a:gd name="T40" fmla="*/ 2147483647 w 255"/>
                <a:gd name="T41" fmla="*/ 2147483647 h 394"/>
                <a:gd name="T42" fmla="*/ 2147483647 w 255"/>
                <a:gd name="T43" fmla="*/ 2147483647 h 394"/>
                <a:gd name="T44" fmla="*/ 2147483647 w 255"/>
                <a:gd name="T45" fmla="*/ 2147483647 h 394"/>
                <a:gd name="T46" fmla="*/ 2147483647 w 255"/>
                <a:gd name="T47" fmla="*/ 2147483647 h 394"/>
                <a:gd name="T48" fmla="*/ 2147483647 w 255"/>
                <a:gd name="T49" fmla="*/ 2147483647 h 394"/>
                <a:gd name="T50" fmla="*/ 2147483647 w 255"/>
                <a:gd name="T51" fmla="*/ 2147483647 h 394"/>
                <a:gd name="T52" fmla="*/ 2147483647 w 255"/>
                <a:gd name="T53" fmla="*/ 2147483647 h 394"/>
                <a:gd name="T54" fmla="*/ 2147483647 w 255"/>
                <a:gd name="T55" fmla="*/ 2147483647 h 394"/>
                <a:gd name="T56" fmla="*/ 2147483647 w 255"/>
                <a:gd name="T57" fmla="*/ 2147483647 h 394"/>
                <a:gd name="T58" fmla="*/ 2147483647 w 255"/>
                <a:gd name="T59" fmla="*/ 2147483647 h 394"/>
                <a:gd name="T60" fmla="*/ 2147483647 w 255"/>
                <a:gd name="T61" fmla="*/ 2147483647 h 394"/>
                <a:gd name="T62" fmla="*/ 2147483647 w 255"/>
                <a:gd name="T63" fmla="*/ 2147483647 h 394"/>
                <a:gd name="T64" fmla="*/ 2147483647 w 255"/>
                <a:gd name="T65" fmla="*/ 2147483647 h 394"/>
                <a:gd name="T66" fmla="*/ 2147483647 w 255"/>
                <a:gd name="T67" fmla="*/ 2147483647 h 394"/>
                <a:gd name="T68" fmla="*/ 2147483647 w 255"/>
                <a:gd name="T69" fmla="*/ 2147483647 h 394"/>
                <a:gd name="T70" fmla="*/ 2147483647 w 255"/>
                <a:gd name="T71" fmla="*/ 2147483647 h 394"/>
                <a:gd name="T72" fmla="*/ 2147483647 w 255"/>
                <a:gd name="T73" fmla="*/ 2147483647 h 394"/>
                <a:gd name="T74" fmla="*/ 2147483647 w 255"/>
                <a:gd name="T75" fmla="*/ 2147483647 h 394"/>
                <a:gd name="T76" fmla="*/ 2147483647 w 255"/>
                <a:gd name="T77" fmla="*/ 2147483647 h 394"/>
                <a:gd name="T78" fmla="*/ 2147483647 w 255"/>
                <a:gd name="T79" fmla="*/ 2147483647 h 394"/>
                <a:gd name="T80" fmla="*/ 2147483647 w 255"/>
                <a:gd name="T81" fmla="*/ 2147483647 h 394"/>
                <a:gd name="T82" fmla="*/ 2147483647 w 255"/>
                <a:gd name="T83" fmla="*/ 2147483647 h 394"/>
                <a:gd name="T84" fmla="*/ 2147483647 w 255"/>
                <a:gd name="T85" fmla="*/ 2147483647 h 394"/>
                <a:gd name="T86" fmla="*/ 2147483647 w 255"/>
                <a:gd name="T87" fmla="*/ 2147483647 h 394"/>
                <a:gd name="T88" fmla="*/ 2147483647 w 255"/>
                <a:gd name="T89" fmla="*/ 2147483647 h 394"/>
                <a:gd name="T90" fmla="*/ 2147483647 w 255"/>
                <a:gd name="T91" fmla="*/ 2147483647 h 3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55" h="394">
                  <a:moveTo>
                    <a:pt x="247" y="53"/>
                  </a:moveTo>
                  <a:cubicBezTo>
                    <a:pt x="251" y="53"/>
                    <a:pt x="255" y="50"/>
                    <a:pt x="255" y="45"/>
                  </a:cubicBezTo>
                  <a:cubicBezTo>
                    <a:pt x="255" y="19"/>
                    <a:pt x="255" y="19"/>
                    <a:pt x="255" y="19"/>
                  </a:cubicBezTo>
                  <a:cubicBezTo>
                    <a:pt x="255" y="8"/>
                    <a:pt x="246" y="0"/>
                    <a:pt x="235" y="0"/>
                  </a:cubicBezTo>
                  <a:cubicBezTo>
                    <a:pt x="19" y="0"/>
                    <a:pt x="19" y="0"/>
                    <a:pt x="19" y="0"/>
                  </a:cubicBezTo>
                  <a:cubicBezTo>
                    <a:pt x="9" y="0"/>
                    <a:pt x="0" y="8"/>
                    <a:pt x="0" y="19"/>
                  </a:cubicBezTo>
                  <a:cubicBezTo>
                    <a:pt x="0" y="374"/>
                    <a:pt x="0" y="374"/>
                    <a:pt x="0" y="374"/>
                  </a:cubicBezTo>
                  <a:cubicBezTo>
                    <a:pt x="0" y="385"/>
                    <a:pt x="9" y="394"/>
                    <a:pt x="19" y="394"/>
                  </a:cubicBezTo>
                  <a:cubicBezTo>
                    <a:pt x="235" y="394"/>
                    <a:pt x="235" y="394"/>
                    <a:pt x="235" y="394"/>
                  </a:cubicBezTo>
                  <a:cubicBezTo>
                    <a:pt x="246" y="394"/>
                    <a:pt x="255" y="385"/>
                    <a:pt x="255" y="374"/>
                  </a:cubicBezTo>
                  <a:cubicBezTo>
                    <a:pt x="255" y="77"/>
                    <a:pt x="255" y="77"/>
                    <a:pt x="255" y="77"/>
                  </a:cubicBezTo>
                  <a:cubicBezTo>
                    <a:pt x="255" y="73"/>
                    <a:pt x="251" y="69"/>
                    <a:pt x="247" y="69"/>
                  </a:cubicBezTo>
                  <a:cubicBezTo>
                    <a:pt x="242" y="69"/>
                    <a:pt x="239" y="73"/>
                    <a:pt x="239" y="77"/>
                  </a:cubicBezTo>
                  <a:cubicBezTo>
                    <a:pt x="239" y="374"/>
                    <a:pt x="239" y="374"/>
                    <a:pt x="239" y="374"/>
                  </a:cubicBezTo>
                  <a:cubicBezTo>
                    <a:pt x="239" y="376"/>
                    <a:pt x="237" y="378"/>
                    <a:pt x="235" y="378"/>
                  </a:cubicBezTo>
                  <a:cubicBezTo>
                    <a:pt x="19" y="378"/>
                    <a:pt x="19" y="378"/>
                    <a:pt x="19" y="378"/>
                  </a:cubicBezTo>
                  <a:cubicBezTo>
                    <a:pt x="17" y="378"/>
                    <a:pt x="16" y="376"/>
                    <a:pt x="16" y="374"/>
                  </a:cubicBezTo>
                  <a:cubicBezTo>
                    <a:pt x="16" y="19"/>
                    <a:pt x="16" y="19"/>
                    <a:pt x="16" y="19"/>
                  </a:cubicBezTo>
                  <a:cubicBezTo>
                    <a:pt x="16" y="17"/>
                    <a:pt x="17" y="16"/>
                    <a:pt x="19" y="16"/>
                  </a:cubicBezTo>
                  <a:cubicBezTo>
                    <a:pt x="235" y="16"/>
                    <a:pt x="235" y="16"/>
                    <a:pt x="235" y="16"/>
                  </a:cubicBezTo>
                  <a:cubicBezTo>
                    <a:pt x="237" y="16"/>
                    <a:pt x="239" y="17"/>
                    <a:pt x="239" y="19"/>
                  </a:cubicBezTo>
                  <a:cubicBezTo>
                    <a:pt x="239" y="45"/>
                    <a:pt x="239" y="45"/>
                    <a:pt x="239" y="45"/>
                  </a:cubicBezTo>
                  <a:cubicBezTo>
                    <a:pt x="239" y="50"/>
                    <a:pt x="242" y="53"/>
                    <a:pt x="247" y="53"/>
                  </a:cubicBezTo>
                  <a:close/>
                  <a:moveTo>
                    <a:pt x="207" y="115"/>
                  </a:moveTo>
                  <a:cubicBezTo>
                    <a:pt x="199" y="115"/>
                    <a:pt x="193" y="121"/>
                    <a:pt x="193" y="129"/>
                  </a:cubicBezTo>
                  <a:cubicBezTo>
                    <a:pt x="193" y="137"/>
                    <a:pt x="199" y="143"/>
                    <a:pt x="207" y="143"/>
                  </a:cubicBezTo>
                  <a:cubicBezTo>
                    <a:pt x="215" y="143"/>
                    <a:pt x="221" y="137"/>
                    <a:pt x="221" y="129"/>
                  </a:cubicBezTo>
                  <a:cubicBezTo>
                    <a:pt x="221" y="121"/>
                    <a:pt x="215" y="115"/>
                    <a:pt x="207" y="115"/>
                  </a:cubicBezTo>
                  <a:close/>
                  <a:moveTo>
                    <a:pt x="207" y="47"/>
                  </a:moveTo>
                  <a:cubicBezTo>
                    <a:pt x="199" y="47"/>
                    <a:pt x="193" y="53"/>
                    <a:pt x="193" y="61"/>
                  </a:cubicBezTo>
                  <a:cubicBezTo>
                    <a:pt x="193" y="69"/>
                    <a:pt x="199" y="75"/>
                    <a:pt x="207" y="75"/>
                  </a:cubicBezTo>
                  <a:cubicBezTo>
                    <a:pt x="215" y="75"/>
                    <a:pt x="221" y="69"/>
                    <a:pt x="221" y="61"/>
                  </a:cubicBezTo>
                  <a:cubicBezTo>
                    <a:pt x="221" y="53"/>
                    <a:pt x="215" y="47"/>
                    <a:pt x="207" y="47"/>
                  </a:cubicBezTo>
                  <a:close/>
                  <a:moveTo>
                    <a:pt x="207" y="318"/>
                  </a:moveTo>
                  <a:cubicBezTo>
                    <a:pt x="199" y="318"/>
                    <a:pt x="193" y="325"/>
                    <a:pt x="193" y="332"/>
                  </a:cubicBezTo>
                  <a:cubicBezTo>
                    <a:pt x="193" y="340"/>
                    <a:pt x="199" y="346"/>
                    <a:pt x="207" y="346"/>
                  </a:cubicBezTo>
                  <a:cubicBezTo>
                    <a:pt x="215" y="346"/>
                    <a:pt x="221" y="340"/>
                    <a:pt x="221" y="332"/>
                  </a:cubicBezTo>
                  <a:cubicBezTo>
                    <a:pt x="221" y="325"/>
                    <a:pt x="215" y="318"/>
                    <a:pt x="207" y="318"/>
                  </a:cubicBezTo>
                  <a:close/>
                  <a:moveTo>
                    <a:pt x="207" y="183"/>
                  </a:moveTo>
                  <a:cubicBezTo>
                    <a:pt x="199" y="183"/>
                    <a:pt x="193" y="189"/>
                    <a:pt x="193" y="197"/>
                  </a:cubicBezTo>
                  <a:cubicBezTo>
                    <a:pt x="193" y="205"/>
                    <a:pt x="199" y="211"/>
                    <a:pt x="207" y="211"/>
                  </a:cubicBezTo>
                  <a:cubicBezTo>
                    <a:pt x="215" y="211"/>
                    <a:pt x="221" y="205"/>
                    <a:pt x="221" y="197"/>
                  </a:cubicBezTo>
                  <a:cubicBezTo>
                    <a:pt x="221" y="189"/>
                    <a:pt x="215" y="183"/>
                    <a:pt x="207" y="183"/>
                  </a:cubicBezTo>
                  <a:close/>
                  <a:moveTo>
                    <a:pt x="207" y="251"/>
                  </a:moveTo>
                  <a:cubicBezTo>
                    <a:pt x="199" y="251"/>
                    <a:pt x="193" y="257"/>
                    <a:pt x="193" y="265"/>
                  </a:cubicBezTo>
                  <a:cubicBezTo>
                    <a:pt x="193" y="272"/>
                    <a:pt x="199" y="279"/>
                    <a:pt x="207" y="279"/>
                  </a:cubicBezTo>
                  <a:cubicBezTo>
                    <a:pt x="215" y="279"/>
                    <a:pt x="221" y="272"/>
                    <a:pt x="221" y="265"/>
                  </a:cubicBezTo>
                  <a:cubicBezTo>
                    <a:pt x="221" y="257"/>
                    <a:pt x="215" y="251"/>
                    <a:pt x="207" y="251"/>
                  </a:cubicBezTo>
                  <a:close/>
                  <a:moveTo>
                    <a:pt x="178" y="57"/>
                  </a:moveTo>
                  <a:cubicBezTo>
                    <a:pt x="178" y="46"/>
                    <a:pt x="169" y="37"/>
                    <a:pt x="159" y="37"/>
                  </a:cubicBezTo>
                  <a:cubicBezTo>
                    <a:pt x="53" y="37"/>
                    <a:pt x="53" y="37"/>
                    <a:pt x="53" y="37"/>
                  </a:cubicBezTo>
                  <a:cubicBezTo>
                    <a:pt x="43" y="37"/>
                    <a:pt x="34" y="46"/>
                    <a:pt x="34" y="57"/>
                  </a:cubicBezTo>
                  <a:cubicBezTo>
                    <a:pt x="34" y="66"/>
                    <a:pt x="34" y="66"/>
                    <a:pt x="34" y="66"/>
                  </a:cubicBezTo>
                  <a:cubicBezTo>
                    <a:pt x="34" y="76"/>
                    <a:pt x="43" y="85"/>
                    <a:pt x="53" y="85"/>
                  </a:cubicBezTo>
                  <a:cubicBezTo>
                    <a:pt x="159" y="85"/>
                    <a:pt x="159" y="85"/>
                    <a:pt x="159" y="85"/>
                  </a:cubicBezTo>
                  <a:cubicBezTo>
                    <a:pt x="169" y="85"/>
                    <a:pt x="178" y="76"/>
                    <a:pt x="178" y="66"/>
                  </a:cubicBezTo>
                  <a:lnTo>
                    <a:pt x="178" y="57"/>
                  </a:lnTo>
                  <a:close/>
                  <a:moveTo>
                    <a:pt x="162" y="66"/>
                  </a:moveTo>
                  <a:cubicBezTo>
                    <a:pt x="162" y="68"/>
                    <a:pt x="160" y="69"/>
                    <a:pt x="159" y="69"/>
                  </a:cubicBezTo>
                  <a:cubicBezTo>
                    <a:pt x="53" y="69"/>
                    <a:pt x="53" y="69"/>
                    <a:pt x="53" y="69"/>
                  </a:cubicBezTo>
                  <a:cubicBezTo>
                    <a:pt x="51" y="69"/>
                    <a:pt x="50" y="68"/>
                    <a:pt x="50" y="66"/>
                  </a:cubicBezTo>
                  <a:cubicBezTo>
                    <a:pt x="50" y="57"/>
                    <a:pt x="50" y="57"/>
                    <a:pt x="50" y="57"/>
                  </a:cubicBezTo>
                  <a:cubicBezTo>
                    <a:pt x="50" y="55"/>
                    <a:pt x="51" y="53"/>
                    <a:pt x="53" y="53"/>
                  </a:cubicBezTo>
                  <a:cubicBezTo>
                    <a:pt x="159" y="53"/>
                    <a:pt x="159" y="53"/>
                    <a:pt x="159" y="53"/>
                  </a:cubicBezTo>
                  <a:cubicBezTo>
                    <a:pt x="160" y="53"/>
                    <a:pt x="162" y="55"/>
                    <a:pt x="162" y="57"/>
                  </a:cubicBezTo>
                  <a:lnTo>
                    <a:pt x="162" y="66"/>
                  </a:lnTo>
                  <a:close/>
                  <a:moveTo>
                    <a:pt x="178" y="125"/>
                  </a:moveTo>
                  <a:cubicBezTo>
                    <a:pt x="178" y="114"/>
                    <a:pt x="169" y="105"/>
                    <a:pt x="159" y="105"/>
                  </a:cubicBezTo>
                  <a:cubicBezTo>
                    <a:pt x="53" y="105"/>
                    <a:pt x="53" y="105"/>
                    <a:pt x="53" y="105"/>
                  </a:cubicBezTo>
                  <a:cubicBezTo>
                    <a:pt x="43" y="105"/>
                    <a:pt x="34" y="114"/>
                    <a:pt x="34" y="125"/>
                  </a:cubicBezTo>
                  <a:cubicBezTo>
                    <a:pt x="34" y="133"/>
                    <a:pt x="34" y="133"/>
                    <a:pt x="34" y="133"/>
                  </a:cubicBezTo>
                  <a:cubicBezTo>
                    <a:pt x="34" y="144"/>
                    <a:pt x="43" y="153"/>
                    <a:pt x="53" y="153"/>
                  </a:cubicBezTo>
                  <a:cubicBezTo>
                    <a:pt x="159" y="153"/>
                    <a:pt x="159" y="153"/>
                    <a:pt x="159" y="153"/>
                  </a:cubicBezTo>
                  <a:cubicBezTo>
                    <a:pt x="169" y="153"/>
                    <a:pt x="178" y="144"/>
                    <a:pt x="178" y="133"/>
                  </a:cubicBezTo>
                  <a:lnTo>
                    <a:pt x="178" y="125"/>
                  </a:lnTo>
                  <a:close/>
                  <a:moveTo>
                    <a:pt x="162" y="133"/>
                  </a:moveTo>
                  <a:cubicBezTo>
                    <a:pt x="162" y="135"/>
                    <a:pt x="160" y="137"/>
                    <a:pt x="159" y="137"/>
                  </a:cubicBezTo>
                  <a:cubicBezTo>
                    <a:pt x="53" y="137"/>
                    <a:pt x="53" y="137"/>
                    <a:pt x="53" y="137"/>
                  </a:cubicBezTo>
                  <a:cubicBezTo>
                    <a:pt x="51" y="137"/>
                    <a:pt x="50" y="135"/>
                    <a:pt x="50" y="133"/>
                  </a:cubicBezTo>
                  <a:cubicBezTo>
                    <a:pt x="50" y="125"/>
                    <a:pt x="50" y="125"/>
                    <a:pt x="50" y="125"/>
                  </a:cubicBezTo>
                  <a:cubicBezTo>
                    <a:pt x="50" y="123"/>
                    <a:pt x="51" y="121"/>
                    <a:pt x="53" y="121"/>
                  </a:cubicBezTo>
                  <a:cubicBezTo>
                    <a:pt x="159" y="121"/>
                    <a:pt x="159" y="121"/>
                    <a:pt x="159" y="121"/>
                  </a:cubicBezTo>
                  <a:cubicBezTo>
                    <a:pt x="160" y="121"/>
                    <a:pt x="162" y="123"/>
                    <a:pt x="162" y="125"/>
                  </a:cubicBezTo>
                  <a:lnTo>
                    <a:pt x="162" y="133"/>
                  </a:lnTo>
                  <a:close/>
                  <a:moveTo>
                    <a:pt x="178" y="260"/>
                  </a:moveTo>
                  <a:cubicBezTo>
                    <a:pt x="178" y="249"/>
                    <a:pt x="169" y="241"/>
                    <a:pt x="159" y="241"/>
                  </a:cubicBezTo>
                  <a:cubicBezTo>
                    <a:pt x="53" y="241"/>
                    <a:pt x="53" y="241"/>
                    <a:pt x="53" y="241"/>
                  </a:cubicBezTo>
                  <a:cubicBezTo>
                    <a:pt x="43" y="241"/>
                    <a:pt x="34" y="249"/>
                    <a:pt x="34" y="260"/>
                  </a:cubicBezTo>
                  <a:cubicBezTo>
                    <a:pt x="34" y="269"/>
                    <a:pt x="34" y="269"/>
                    <a:pt x="34" y="269"/>
                  </a:cubicBezTo>
                  <a:cubicBezTo>
                    <a:pt x="34" y="280"/>
                    <a:pt x="43" y="288"/>
                    <a:pt x="53" y="288"/>
                  </a:cubicBezTo>
                  <a:cubicBezTo>
                    <a:pt x="159" y="288"/>
                    <a:pt x="159" y="288"/>
                    <a:pt x="159" y="288"/>
                  </a:cubicBezTo>
                  <a:cubicBezTo>
                    <a:pt x="169" y="288"/>
                    <a:pt x="178" y="280"/>
                    <a:pt x="178" y="269"/>
                  </a:cubicBezTo>
                  <a:lnTo>
                    <a:pt x="178" y="260"/>
                  </a:lnTo>
                  <a:close/>
                  <a:moveTo>
                    <a:pt x="162" y="269"/>
                  </a:moveTo>
                  <a:cubicBezTo>
                    <a:pt x="162" y="271"/>
                    <a:pt x="160" y="272"/>
                    <a:pt x="159" y="272"/>
                  </a:cubicBezTo>
                  <a:cubicBezTo>
                    <a:pt x="53" y="272"/>
                    <a:pt x="53" y="272"/>
                    <a:pt x="53" y="272"/>
                  </a:cubicBezTo>
                  <a:cubicBezTo>
                    <a:pt x="51" y="272"/>
                    <a:pt x="50" y="271"/>
                    <a:pt x="50" y="269"/>
                  </a:cubicBezTo>
                  <a:cubicBezTo>
                    <a:pt x="50" y="260"/>
                    <a:pt x="50" y="260"/>
                    <a:pt x="50" y="260"/>
                  </a:cubicBezTo>
                  <a:cubicBezTo>
                    <a:pt x="50" y="258"/>
                    <a:pt x="51" y="257"/>
                    <a:pt x="53" y="257"/>
                  </a:cubicBezTo>
                  <a:cubicBezTo>
                    <a:pt x="159" y="257"/>
                    <a:pt x="159" y="257"/>
                    <a:pt x="159" y="257"/>
                  </a:cubicBezTo>
                  <a:cubicBezTo>
                    <a:pt x="160" y="257"/>
                    <a:pt x="162" y="258"/>
                    <a:pt x="162" y="260"/>
                  </a:cubicBezTo>
                  <a:lnTo>
                    <a:pt x="162" y="269"/>
                  </a:lnTo>
                  <a:close/>
                  <a:moveTo>
                    <a:pt x="178" y="192"/>
                  </a:moveTo>
                  <a:cubicBezTo>
                    <a:pt x="178" y="182"/>
                    <a:pt x="169" y="173"/>
                    <a:pt x="159" y="173"/>
                  </a:cubicBezTo>
                  <a:cubicBezTo>
                    <a:pt x="53" y="173"/>
                    <a:pt x="53" y="173"/>
                    <a:pt x="53" y="173"/>
                  </a:cubicBezTo>
                  <a:cubicBezTo>
                    <a:pt x="43" y="173"/>
                    <a:pt x="34" y="182"/>
                    <a:pt x="34" y="192"/>
                  </a:cubicBezTo>
                  <a:cubicBezTo>
                    <a:pt x="34" y="201"/>
                    <a:pt x="34" y="201"/>
                    <a:pt x="34" y="201"/>
                  </a:cubicBezTo>
                  <a:cubicBezTo>
                    <a:pt x="34" y="212"/>
                    <a:pt x="43" y="221"/>
                    <a:pt x="53" y="221"/>
                  </a:cubicBezTo>
                  <a:cubicBezTo>
                    <a:pt x="159" y="221"/>
                    <a:pt x="159" y="221"/>
                    <a:pt x="159" y="221"/>
                  </a:cubicBezTo>
                  <a:cubicBezTo>
                    <a:pt x="169" y="221"/>
                    <a:pt x="178" y="212"/>
                    <a:pt x="178" y="201"/>
                  </a:cubicBezTo>
                  <a:lnTo>
                    <a:pt x="178" y="192"/>
                  </a:lnTo>
                  <a:close/>
                  <a:moveTo>
                    <a:pt x="162" y="201"/>
                  </a:moveTo>
                  <a:cubicBezTo>
                    <a:pt x="162" y="203"/>
                    <a:pt x="160" y="205"/>
                    <a:pt x="159" y="205"/>
                  </a:cubicBezTo>
                  <a:cubicBezTo>
                    <a:pt x="53" y="205"/>
                    <a:pt x="53" y="205"/>
                    <a:pt x="53" y="205"/>
                  </a:cubicBezTo>
                  <a:cubicBezTo>
                    <a:pt x="51" y="205"/>
                    <a:pt x="50" y="203"/>
                    <a:pt x="50" y="201"/>
                  </a:cubicBezTo>
                  <a:cubicBezTo>
                    <a:pt x="50" y="192"/>
                    <a:pt x="50" y="192"/>
                    <a:pt x="50" y="192"/>
                  </a:cubicBezTo>
                  <a:cubicBezTo>
                    <a:pt x="50" y="190"/>
                    <a:pt x="51" y="189"/>
                    <a:pt x="53" y="189"/>
                  </a:cubicBezTo>
                  <a:cubicBezTo>
                    <a:pt x="159" y="189"/>
                    <a:pt x="159" y="189"/>
                    <a:pt x="159" y="189"/>
                  </a:cubicBezTo>
                  <a:cubicBezTo>
                    <a:pt x="160" y="189"/>
                    <a:pt x="162" y="190"/>
                    <a:pt x="162" y="192"/>
                  </a:cubicBezTo>
                  <a:lnTo>
                    <a:pt x="162" y="201"/>
                  </a:lnTo>
                  <a:close/>
                  <a:moveTo>
                    <a:pt x="159" y="309"/>
                  </a:moveTo>
                  <a:cubicBezTo>
                    <a:pt x="53" y="309"/>
                    <a:pt x="53" y="309"/>
                    <a:pt x="53" y="309"/>
                  </a:cubicBezTo>
                  <a:cubicBezTo>
                    <a:pt x="43" y="309"/>
                    <a:pt x="34" y="317"/>
                    <a:pt x="34" y="328"/>
                  </a:cubicBezTo>
                  <a:cubicBezTo>
                    <a:pt x="34" y="337"/>
                    <a:pt x="34" y="337"/>
                    <a:pt x="34" y="337"/>
                  </a:cubicBezTo>
                  <a:cubicBezTo>
                    <a:pt x="34" y="348"/>
                    <a:pt x="43" y="356"/>
                    <a:pt x="53" y="356"/>
                  </a:cubicBezTo>
                  <a:cubicBezTo>
                    <a:pt x="159" y="356"/>
                    <a:pt x="159" y="356"/>
                    <a:pt x="159" y="356"/>
                  </a:cubicBezTo>
                  <a:cubicBezTo>
                    <a:pt x="169" y="356"/>
                    <a:pt x="178" y="348"/>
                    <a:pt x="178" y="337"/>
                  </a:cubicBezTo>
                  <a:cubicBezTo>
                    <a:pt x="178" y="328"/>
                    <a:pt x="178" y="328"/>
                    <a:pt x="178" y="328"/>
                  </a:cubicBezTo>
                  <a:cubicBezTo>
                    <a:pt x="178" y="317"/>
                    <a:pt x="169" y="309"/>
                    <a:pt x="159" y="309"/>
                  </a:cubicBezTo>
                  <a:close/>
                  <a:moveTo>
                    <a:pt x="162" y="337"/>
                  </a:moveTo>
                  <a:cubicBezTo>
                    <a:pt x="162" y="339"/>
                    <a:pt x="160" y="340"/>
                    <a:pt x="159" y="340"/>
                  </a:cubicBezTo>
                  <a:cubicBezTo>
                    <a:pt x="53" y="340"/>
                    <a:pt x="53" y="340"/>
                    <a:pt x="53" y="340"/>
                  </a:cubicBezTo>
                  <a:cubicBezTo>
                    <a:pt x="51" y="340"/>
                    <a:pt x="50" y="339"/>
                    <a:pt x="50" y="337"/>
                  </a:cubicBezTo>
                  <a:cubicBezTo>
                    <a:pt x="50" y="328"/>
                    <a:pt x="50" y="328"/>
                    <a:pt x="50" y="328"/>
                  </a:cubicBezTo>
                  <a:cubicBezTo>
                    <a:pt x="50" y="326"/>
                    <a:pt x="51" y="325"/>
                    <a:pt x="53" y="325"/>
                  </a:cubicBezTo>
                  <a:cubicBezTo>
                    <a:pt x="159" y="325"/>
                    <a:pt x="159" y="325"/>
                    <a:pt x="159" y="325"/>
                  </a:cubicBezTo>
                  <a:cubicBezTo>
                    <a:pt x="160" y="325"/>
                    <a:pt x="162" y="326"/>
                    <a:pt x="162" y="328"/>
                  </a:cubicBezTo>
                  <a:lnTo>
                    <a:pt x="162" y="337"/>
                  </a:lnTo>
                  <a:close/>
                </a:path>
              </a:pathLst>
            </a:custGeom>
            <a:solidFill>
              <a:schemeClr val="bg1">
                <a:lumMod val="85000"/>
              </a:schemeClr>
            </a:solidFill>
            <a:ln>
              <a:noFill/>
            </a:ln>
          </p:spPr>
          <p:txBody>
            <a:bodyPr/>
            <a:lstStyle/>
            <a:p>
              <a:endParaRPr lang="en-US"/>
            </a:p>
          </p:txBody>
        </p:sp>
        <p:sp>
          <p:nvSpPr>
            <p:cNvPr id="109" name="Freeform 3">
              <a:extLst>
                <a:ext uri="{FF2B5EF4-FFF2-40B4-BE49-F238E27FC236}">
                  <a16:creationId xmlns="" xmlns:a16="http://schemas.microsoft.com/office/drawing/2014/main" id="{C01E8EE3-445F-42EB-BD67-CE2A55DC5C4C}"/>
                </a:ext>
              </a:extLst>
            </p:cNvPr>
            <p:cNvSpPr>
              <a:spLocks noChangeAspect="1" noEditPoints="1"/>
            </p:cNvSpPr>
            <p:nvPr/>
          </p:nvSpPr>
          <p:spPr bwMode="auto">
            <a:xfrm>
              <a:off x="5299292" y="5296157"/>
              <a:ext cx="468581" cy="723886"/>
            </a:xfrm>
            <a:custGeom>
              <a:avLst/>
              <a:gdLst>
                <a:gd name="T0" fmla="*/ 2147483647 w 255"/>
                <a:gd name="T1" fmla="*/ 2147483647 h 394"/>
                <a:gd name="T2" fmla="*/ 0 w 255"/>
                <a:gd name="T3" fmla="*/ 2147483647 h 394"/>
                <a:gd name="T4" fmla="*/ 2147483647 w 255"/>
                <a:gd name="T5" fmla="*/ 2147483647 h 394"/>
                <a:gd name="T6" fmla="*/ 2147483647 w 255"/>
                <a:gd name="T7" fmla="*/ 2147483647 h 394"/>
                <a:gd name="T8" fmla="*/ 2147483647 w 255"/>
                <a:gd name="T9" fmla="*/ 2147483647 h 394"/>
                <a:gd name="T10" fmla="*/ 2147483647 w 255"/>
                <a:gd name="T11" fmla="*/ 2147483647 h 394"/>
                <a:gd name="T12" fmla="*/ 2147483647 w 255"/>
                <a:gd name="T13" fmla="*/ 2147483647 h 394"/>
                <a:gd name="T14" fmla="*/ 2147483647 w 255"/>
                <a:gd name="T15" fmla="*/ 2147483647 h 394"/>
                <a:gd name="T16" fmla="*/ 2147483647 w 255"/>
                <a:gd name="T17" fmla="*/ 2147483647 h 394"/>
                <a:gd name="T18" fmla="*/ 2147483647 w 255"/>
                <a:gd name="T19" fmla="*/ 2147483647 h 394"/>
                <a:gd name="T20" fmla="*/ 2147483647 w 255"/>
                <a:gd name="T21" fmla="*/ 2147483647 h 394"/>
                <a:gd name="T22" fmla="*/ 2147483647 w 255"/>
                <a:gd name="T23" fmla="*/ 2147483647 h 394"/>
                <a:gd name="T24" fmla="*/ 2147483647 w 255"/>
                <a:gd name="T25" fmla="*/ 2147483647 h 394"/>
                <a:gd name="T26" fmla="*/ 2147483647 w 255"/>
                <a:gd name="T27" fmla="*/ 2147483647 h 394"/>
                <a:gd name="T28" fmla="*/ 2147483647 w 255"/>
                <a:gd name="T29" fmla="*/ 2147483647 h 394"/>
                <a:gd name="T30" fmla="*/ 2147483647 w 255"/>
                <a:gd name="T31" fmla="*/ 2147483647 h 394"/>
                <a:gd name="T32" fmla="*/ 2147483647 w 255"/>
                <a:gd name="T33" fmla="*/ 2147483647 h 394"/>
                <a:gd name="T34" fmla="*/ 2147483647 w 255"/>
                <a:gd name="T35" fmla="*/ 2147483647 h 394"/>
                <a:gd name="T36" fmla="*/ 2147483647 w 255"/>
                <a:gd name="T37" fmla="*/ 2147483647 h 394"/>
                <a:gd name="T38" fmla="*/ 2147483647 w 255"/>
                <a:gd name="T39" fmla="*/ 2147483647 h 394"/>
                <a:gd name="T40" fmla="*/ 2147483647 w 255"/>
                <a:gd name="T41" fmla="*/ 2147483647 h 394"/>
                <a:gd name="T42" fmla="*/ 2147483647 w 255"/>
                <a:gd name="T43" fmla="*/ 2147483647 h 394"/>
                <a:gd name="T44" fmla="*/ 2147483647 w 255"/>
                <a:gd name="T45" fmla="*/ 2147483647 h 394"/>
                <a:gd name="T46" fmla="*/ 2147483647 w 255"/>
                <a:gd name="T47" fmla="*/ 2147483647 h 394"/>
                <a:gd name="T48" fmla="*/ 2147483647 w 255"/>
                <a:gd name="T49" fmla="*/ 2147483647 h 394"/>
                <a:gd name="T50" fmla="*/ 2147483647 w 255"/>
                <a:gd name="T51" fmla="*/ 2147483647 h 394"/>
                <a:gd name="T52" fmla="*/ 2147483647 w 255"/>
                <a:gd name="T53" fmla="*/ 2147483647 h 394"/>
                <a:gd name="T54" fmla="*/ 2147483647 w 255"/>
                <a:gd name="T55" fmla="*/ 2147483647 h 394"/>
                <a:gd name="T56" fmla="*/ 2147483647 w 255"/>
                <a:gd name="T57" fmla="*/ 2147483647 h 394"/>
                <a:gd name="T58" fmla="*/ 2147483647 w 255"/>
                <a:gd name="T59" fmla="*/ 2147483647 h 394"/>
                <a:gd name="T60" fmla="*/ 2147483647 w 255"/>
                <a:gd name="T61" fmla="*/ 2147483647 h 394"/>
                <a:gd name="T62" fmla="*/ 2147483647 w 255"/>
                <a:gd name="T63" fmla="*/ 2147483647 h 394"/>
                <a:gd name="T64" fmla="*/ 2147483647 w 255"/>
                <a:gd name="T65" fmla="*/ 2147483647 h 394"/>
                <a:gd name="T66" fmla="*/ 2147483647 w 255"/>
                <a:gd name="T67" fmla="*/ 2147483647 h 394"/>
                <a:gd name="T68" fmla="*/ 2147483647 w 255"/>
                <a:gd name="T69" fmla="*/ 2147483647 h 394"/>
                <a:gd name="T70" fmla="*/ 2147483647 w 255"/>
                <a:gd name="T71" fmla="*/ 2147483647 h 394"/>
                <a:gd name="T72" fmla="*/ 2147483647 w 255"/>
                <a:gd name="T73" fmla="*/ 2147483647 h 394"/>
                <a:gd name="T74" fmla="*/ 2147483647 w 255"/>
                <a:gd name="T75" fmla="*/ 2147483647 h 394"/>
                <a:gd name="T76" fmla="*/ 2147483647 w 255"/>
                <a:gd name="T77" fmla="*/ 2147483647 h 394"/>
                <a:gd name="T78" fmla="*/ 2147483647 w 255"/>
                <a:gd name="T79" fmla="*/ 2147483647 h 394"/>
                <a:gd name="T80" fmla="*/ 2147483647 w 255"/>
                <a:gd name="T81" fmla="*/ 2147483647 h 394"/>
                <a:gd name="T82" fmla="*/ 2147483647 w 255"/>
                <a:gd name="T83" fmla="*/ 2147483647 h 394"/>
                <a:gd name="T84" fmla="*/ 2147483647 w 255"/>
                <a:gd name="T85" fmla="*/ 2147483647 h 394"/>
                <a:gd name="T86" fmla="*/ 2147483647 w 255"/>
                <a:gd name="T87" fmla="*/ 2147483647 h 394"/>
                <a:gd name="T88" fmla="*/ 2147483647 w 255"/>
                <a:gd name="T89" fmla="*/ 2147483647 h 394"/>
                <a:gd name="T90" fmla="*/ 2147483647 w 255"/>
                <a:gd name="T91" fmla="*/ 2147483647 h 3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55" h="394">
                  <a:moveTo>
                    <a:pt x="247" y="53"/>
                  </a:moveTo>
                  <a:cubicBezTo>
                    <a:pt x="251" y="53"/>
                    <a:pt x="255" y="50"/>
                    <a:pt x="255" y="45"/>
                  </a:cubicBezTo>
                  <a:cubicBezTo>
                    <a:pt x="255" y="19"/>
                    <a:pt x="255" y="19"/>
                    <a:pt x="255" y="19"/>
                  </a:cubicBezTo>
                  <a:cubicBezTo>
                    <a:pt x="255" y="8"/>
                    <a:pt x="246" y="0"/>
                    <a:pt x="235" y="0"/>
                  </a:cubicBezTo>
                  <a:cubicBezTo>
                    <a:pt x="19" y="0"/>
                    <a:pt x="19" y="0"/>
                    <a:pt x="19" y="0"/>
                  </a:cubicBezTo>
                  <a:cubicBezTo>
                    <a:pt x="9" y="0"/>
                    <a:pt x="0" y="8"/>
                    <a:pt x="0" y="19"/>
                  </a:cubicBezTo>
                  <a:cubicBezTo>
                    <a:pt x="0" y="374"/>
                    <a:pt x="0" y="374"/>
                    <a:pt x="0" y="374"/>
                  </a:cubicBezTo>
                  <a:cubicBezTo>
                    <a:pt x="0" y="385"/>
                    <a:pt x="9" y="394"/>
                    <a:pt x="19" y="394"/>
                  </a:cubicBezTo>
                  <a:cubicBezTo>
                    <a:pt x="235" y="394"/>
                    <a:pt x="235" y="394"/>
                    <a:pt x="235" y="394"/>
                  </a:cubicBezTo>
                  <a:cubicBezTo>
                    <a:pt x="246" y="394"/>
                    <a:pt x="255" y="385"/>
                    <a:pt x="255" y="374"/>
                  </a:cubicBezTo>
                  <a:cubicBezTo>
                    <a:pt x="255" y="77"/>
                    <a:pt x="255" y="77"/>
                    <a:pt x="255" y="77"/>
                  </a:cubicBezTo>
                  <a:cubicBezTo>
                    <a:pt x="255" y="73"/>
                    <a:pt x="251" y="69"/>
                    <a:pt x="247" y="69"/>
                  </a:cubicBezTo>
                  <a:cubicBezTo>
                    <a:pt x="242" y="69"/>
                    <a:pt x="239" y="73"/>
                    <a:pt x="239" y="77"/>
                  </a:cubicBezTo>
                  <a:cubicBezTo>
                    <a:pt x="239" y="374"/>
                    <a:pt x="239" y="374"/>
                    <a:pt x="239" y="374"/>
                  </a:cubicBezTo>
                  <a:cubicBezTo>
                    <a:pt x="239" y="376"/>
                    <a:pt x="237" y="378"/>
                    <a:pt x="235" y="378"/>
                  </a:cubicBezTo>
                  <a:cubicBezTo>
                    <a:pt x="19" y="378"/>
                    <a:pt x="19" y="378"/>
                    <a:pt x="19" y="378"/>
                  </a:cubicBezTo>
                  <a:cubicBezTo>
                    <a:pt x="17" y="378"/>
                    <a:pt x="16" y="376"/>
                    <a:pt x="16" y="374"/>
                  </a:cubicBezTo>
                  <a:cubicBezTo>
                    <a:pt x="16" y="19"/>
                    <a:pt x="16" y="19"/>
                    <a:pt x="16" y="19"/>
                  </a:cubicBezTo>
                  <a:cubicBezTo>
                    <a:pt x="16" y="17"/>
                    <a:pt x="17" y="16"/>
                    <a:pt x="19" y="16"/>
                  </a:cubicBezTo>
                  <a:cubicBezTo>
                    <a:pt x="235" y="16"/>
                    <a:pt x="235" y="16"/>
                    <a:pt x="235" y="16"/>
                  </a:cubicBezTo>
                  <a:cubicBezTo>
                    <a:pt x="237" y="16"/>
                    <a:pt x="239" y="17"/>
                    <a:pt x="239" y="19"/>
                  </a:cubicBezTo>
                  <a:cubicBezTo>
                    <a:pt x="239" y="45"/>
                    <a:pt x="239" y="45"/>
                    <a:pt x="239" y="45"/>
                  </a:cubicBezTo>
                  <a:cubicBezTo>
                    <a:pt x="239" y="50"/>
                    <a:pt x="242" y="53"/>
                    <a:pt x="247" y="53"/>
                  </a:cubicBezTo>
                  <a:close/>
                  <a:moveTo>
                    <a:pt x="207" y="115"/>
                  </a:moveTo>
                  <a:cubicBezTo>
                    <a:pt x="199" y="115"/>
                    <a:pt x="193" y="121"/>
                    <a:pt x="193" y="129"/>
                  </a:cubicBezTo>
                  <a:cubicBezTo>
                    <a:pt x="193" y="137"/>
                    <a:pt x="199" y="143"/>
                    <a:pt x="207" y="143"/>
                  </a:cubicBezTo>
                  <a:cubicBezTo>
                    <a:pt x="215" y="143"/>
                    <a:pt x="221" y="137"/>
                    <a:pt x="221" y="129"/>
                  </a:cubicBezTo>
                  <a:cubicBezTo>
                    <a:pt x="221" y="121"/>
                    <a:pt x="215" y="115"/>
                    <a:pt x="207" y="115"/>
                  </a:cubicBezTo>
                  <a:close/>
                  <a:moveTo>
                    <a:pt x="207" y="47"/>
                  </a:moveTo>
                  <a:cubicBezTo>
                    <a:pt x="199" y="47"/>
                    <a:pt x="193" y="53"/>
                    <a:pt x="193" y="61"/>
                  </a:cubicBezTo>
                  <a:cubicBezTo>
                    <a:pt x="193" y="69"/>
                    <a:pt x="199" y="75"/>
                    <a:pt x="207" y="75"/>
                  </a:cubicBezTo>
                  <a:cubicBezTo>
                    <a:pt x="215" y="75"/>
                    <a:pt x="221" y="69"/>
                    <a:pt x="221" y="61"/>
                  </a:cubicBezTo>
                  <a:cubicBezTo>
                    <a:pt x="221" y="53"/>
                    <a:pt x="215" y="47"/>
                    <a:pt x="207" y="47"/>
                  </a:cubicBezTo>
                  <a:close/>
                  <a:moveTo>
                    <a:pt x="207" y="318"/>
                  </a:moveTo>
                  <a:cubicBezTo>
                    <a:pt x="199" y="318"/>
                    <a:pt x="193" y="325"/>
                    <a:pt x="193" y="332"/>
                  </a:cubicBezTo>
                  <a:cubicBezTo>
                    <a:pt x="193" y="340"/>
                    <a:pt x="199" y="346"/>
                    <a:pt x="207" y="346"/>
                  </a:cubicBezTo>
                  <a:cubicBezTo>
                    <a:pt x="215" y="346"/>
                    <a:pt x="221" y="340"/>
                    <a:pt x="221" y="332"/>
                  </a:cubicBezTo>
                  <a:cubicBezTo>
                    <a:pt x="221" y="325"/>
                    <a:pt x="215" y="318"/>
                    <a:pt x="207" y="318"/>
                  </a:cubicBezTo>
                  <a:close/>
                  <a:moveTo>
                    <a:pt x="207" y="183"/>
                  </a:moveTo>
                  <a:cubicBezTo>
                    <a:pt x="199" y="183"/>
                    <a:pt x="193" y="189"/>
                    <a:pt x="193" y="197"/>
                  </a:cubicBezTo>
                  <a:cubicBezTo>
                    <a:pt x="193" y="205"/>
                    <a:pt x="199" y="211"/>
                    <a:pt x="207" y="211"/>
                  </a:cubicBezTo>
                  <a:cubicBezTo>
                    <a:pt x="215" y="211"/>
                    <a:pt x="221" y="205"/>
                    <a:pt x="221" y="197"/>
                  </a:cubicBezTo>
                  <a:cubicBezTo>
                    <a:pt x="221" y="189"/>
                    <a:pt x="215" y="183"/>
                    <a:pt x="207" y="183"/>
                  </a:cubicBezTo>
                  <a:close/>
                  <a:moveTo>
                    <a:pt x="207" y="251"/>
                  </a:moveTo>
                  <a:cubicBezTo>
                    <a:pt x="199" y="251"/>
                    <a:pt x="193" y="257"/>
                    <a:pt x="193" y="265"/>
                  </a:cubicBezTo>
                  <a:cubicBezTo>
                    <a:pt x="193" y="272"/>
                    <a:pt x="199" y="279"/>
                    <a:pt x="207" y="279"/>
                  </a:cubicBezTo>
                  <a:cubicBezTo>
                    <a:pt x="215" y="279"/>
                    <a:pt x="221" y="272"/>
                    <a:pt x="221" y="265"/>
                  </a:cubicBezTo>
                  <a:cubicBezTo>
                    <a:pt x="221" y="257"/>
                    <a:pt x="215" y="251"/>
                    <a:pt x="207" y="251"/>
                  </a:cubicBezTo>
                  <a:close/>
                  <a:moveTo>
                    <a:pt x="178" y="57"/>
                  </a:moveTo>
                  <a:cubicBezTo>
                    <a:pt x="178" y="46"/>
                    <a:pt x="169" y="37"/>
                    <a:pt x="159" y="37"/>
                  </a:cubicBezTo>
                  <a:cubicBezTo>
                    <a:pt x="53" y="37"/>
                    <a:pt x="53" y="37"/>
                    <a:pt x="53" y="37"/>
                  </a:cubicBezTo>
                  <a:cubicBezTo>
                    <a:pt x="43" y="37"/>
                    <a:pt x="34" y="46"/>
                    <a:pt x="34" y="57"/>
                  </a:cubicBezTo>
                  <a:cubicBezTo>
                    <a:pt x="34" y="66"/>
                    <a:pt x="34" y="66"/>
                    <a:pt x="34" y="66"/>
                  </a:cubicBezTo>
                  <a:cubicBezTo>
                    <a:pt x="34" y="76"/>
                    <a:pt x="43" y="85"/>
                    <a:pt x="53" y="85"/>
                  </a:cubicBezTo>
                  <a:cubicBezTo>
                    <a:pt x="159" y="85"/>
                    <a:pt x="159" y="85"/>
                    <a:pt x="159" y="85"/>
                  </a:cubicBezTo>
                  <a:cubicBezTo>
                    <a:pt x="169" y="85"/>
                    <a:pt x="178" y="76"/>
                    <a:pt x="178" y="66"/>
                  </a:cubicBezTo>
                  <a:lnTo>
                    <a:pt x="178" y="57"/>
                  </a:lnTo>
                  <a:close/>
                  <a:moveTo>
                    <a:pt x="162" y="66"/>
                  </a:moveTo>
                  <a:cubicBezTo>
                    <a:pt x="162" y="68"/>
                    <a:pt x="160" y="69"/>
                    <a:pt x="159" y="69"/>
                  </a:cubicBezTo>
                  <a:cubicBezTo>
                    <a:pt x="53" y="69"/>
                    <a:pt x="53" y="69"/>
                    <a:pt x="53" y="69"/>
                  </a:cubicBezTo>
                  <a:cubicBezTo>
                    <a:pt x="51" y="69"/>
                    <a:pt x="50" y="68"/>
                    <a:pt x="50" y="66"/>
                  </a:cubicBezTo>
                  <a:cubicBezTo>
                    <a:pt x="50" y="57"/>
                    <a:pt x="50" y="57"/>
                    <a:pt x="50" y="57"/>
                  </a:cubicBezTo>
                  <a:cubicBezTo>
                    <a:pt x="50" y="55"/>
                    <a:pt x="51" y="53"/>
                    <a:pt x="53" y="53"/>
                  </a:cubicBezTo>
                  <a:cubicBezTo>
                    <a:pt x="159" y="53"/>
                    <a:pt x="159" y="53"/>
                    <a:pt x="159" y="53"/>
                  </a:cubicBezTo>
                  <a:cubicBezTo>
                    <a:pt x="160" y="53"/>
                    <a:pt x="162" y="55"/>
                    <a:pt x="162" y="57"/>
                  </a:cubicBezTo>
                  <a:lnTo>
                    <a:pt x="162" y="66"/>
                  </a:lnTo>
                  <a:close/>
                  <a:moveTo>
                    <a:pt x="178" y="125"/>
                  </a:moveTo>
                  <a:cubicBezTo>
                    <a:pt x="178" y="114"/>
                    <a:pt x="169" y="105"/>
                    <a:pt x="159" y="105"/>
                  </a:cubicBezTo>
                  <a:cubicBezTo>
                    <a:pt x="53" y="105"/>
                    <a:pt x="53" y="105"/>
                    <a:pt x="53" y="105"/>
                  </a:cubicBezTo>
                  <a:cubicBezTo>
                    <a:pt x="43" y="105"/>
                    <a:pt x="34" y="114"/>
                    <a:pt x="34" y="125"/>
                  </a:cubicBezTo>
                  <a:cubicBezTo>
                    <a:pt x="34" y="133"/>
                    <a:pt x="34" y="133"/>
                    <a:pt x="34" y="133"/>
                  </a:cubicBezTo>
                  <a:cubicBezTo>
                    <a:pt x="34" y="144"/>
                    <a:pt x="43" y="153"/>
                    <a:pt x="53" y="153"/>
                  </a:cubicBezTo>
                  <a:cubicBezTo>
                    <a:pt x="159" y="153"/>
                    <a:pt x="159" y="153"/>
                    <a:pt x="159" y="153"/>
                  </a:cubicBezTo>
                  <a:cubicBezTo>
                    <a:pt x="169" y="153"/>
                    <a:pt x="178" y="144"/>
                    <a:pt x="178" y="133"/>
                  </a:cubicBezTo>
                  <a:lnTo>
                    <a:pt x="178" y="125"/>
                  </a:lnTo>
                  <a:close/>
                  <a:moveTo>
                    <a:pt x="162" y="133"/>
                  </a:moveTo>
                  <a:cubicBezTo>
                    <a:pt x="162" y="135"/>
                    <a:pt x="160" y="137"/>
                    <a:pt x="159" y="137"/>
                  </a:cubicBezTo>
                  <a:cubicBezTo>
                    <a:pt x="53" y="137"/>
                    <a:pt x="53" y="137"/>
                    <a:pt x="53" y="137"/>
                  </a:cubicBezTo>
                  <a:cubicBezTo>
                    <a:pt x="51" y="137"/>
                    <a:pt x="50" y="135"/>
                    <a:pt x="50" y="133"/>
                  </a:cubicBezTo>
                  <a:cubicBezTo>
                    <a:pt x="50" y="125"/>
                    <a:pt x="50" y="125"/>
                    <a:pt x="50" y="125"/>
                  </a:cubicBezTo>
                  <a:cubicBezTo>
                    <a:pt x="50" y="123"/>
                    <a:pt x="51" y="121"/>
                    <a:pt x="53" y="121"/>
                  </a:cubicBezTo>
                  <a:cubicBezTo>
                    <a:pt x="159" y="121"/>
                    <a:pt x="159" y="121"/>
                    <a:pt x="159" y="121"/>
                  </a:cubicBezTo>
                  <a:cubicBezTo>
                    <a:pt x="160" y="121"/>
                    <a:pt x="162" y="123"/>
                    <a:pt x="162" y="125"/>
                  </a:cubicBezTo>
                  <a:lnTo>
                    <a:pt x="162" y="133"/>
                  </a:lnTo>
                  <a:close/>
                  <a:moveTo>
                    <a:pt x="178" y="260"/>
                  </a:moveTo>
                  <a:cubicBezTo>
                    <a:pt x="178" y="249"/>
                    <a:pt x="169" y="241"/>
                    <a:pt x="159" y="241"/>
                  </a:cubicBezTo>
                  <a:cubicBezTo>
                    <a:pt x="53" y="241"/>
                    <a:pt x="53" y="241"/>
                    <a:pt x="53" y="241"/>
                  </a:cubicBezTo>
                  <a:cubicBezTo>
                    <a:pt x="43" y="241"/>
                    <a:pt x="34" y="249"/>
                    <a:pt x="34" y="260"/>
                  </a:cubicBezTo>
                  <a:cubicBezTo>
                    <a:pt x="34" y="269"/>
                    <a:pt x="34" y="269"/>
                    <a:pt x="34" y="269"/>
                  </a:cubicBezTo>
                  <a:cubicBezTo>
                    <a:pt x="34" y="280"/>
                    <a:pt x="43" y="288"/>
                    <a:pt x="53" y="288"/>
                  </a:cubicBezTo>
                  <a:cubicBezTo>
                    <a:pt x="159" y="288"/>
                    <a:pt x="159" y="288"/>
                    <a:pt x="159" y="288"/>
                  </a:cubicBezTo>
                  <a:cubicBezTo>
                    <a:pt x="169" y="288"/>
                    <a:pt x="178" y="280"/>
                    <a:pt x="178" y="269"/>
                  </a:cubicBezTo>
                  <a:lnTo>
                    <a:pt x="178" y="260"/>
                  </a:lnTo>
                  <a:close/>
                  <a:moveTo>
                    <a:pt x="162" y="269"/>
                  </a:moveTo>
                  <a:cubicBezTo>
                    <a:pt x="162" y="271"/>
                    <a:pt x="160" y="272"/>
                    <a:pt x="159" y="272"/>
                  </a:cubicBezTo>
                  <a:cubicBezTo>
                    <a:pt x="53" y="272"/>
                    <a:pt x="53" y="272"/>
                    <a:pt x="53" y="272"/>
                  </a:cubicBezTo>
                  <a:cubicBezTo>
                    <a:pt x="51" y="272"/>
                    <a:pt x="50" y="271"/>
                    <a:pt x="50" y="269"/>
                  </a:cubicBezTo>
                  <a:cubicBezTo>
                    <a:pt x="50" y="260"/>
                    <a:pt x="50" y="260"/>
                    <a:pt x="50" y="260"/>
                  </a:cubicBezTo>
                  <a:cubicBezTo>
                    <a:pt x="50" y="258"/>
                    <a:pt x="51" y="257"/>
                    <a:pt x="53" y="257"/>
                  </a:cubicBezTo>
                  <a:cubicBezTo>
                    <a:pt x="159" y="257"/>
                    <a:pt x="159" y="257"/>
                    <a:pt x="159" y="257"/>
                  </a:cubicBezTo>
                  <a:cubicBezTo>
                    <a:pt x="160" y="257"/>
                    <a:pt x="162" y="258"/>
                    <a:pt x="162" y="260"/>
                  </a:cubicBezTo>
                  <a:lnTo>
                    <a:pt x="162" y="269"/>
                  </a:lnTo>
                  <a:close/>
                  <a:moveTo>
                    <a:pt x="178" y="192"/>
                  </a:moveTo>
                  <a:cubicBezTo>
                    <a:pt x="178" y="182"/>
                    <a:pt x="169" y="173"/>
                    <a:pt x="159" y="173"/>
                  </a:cubicBezTo>
                  <a:cubicBezTo>
                    <a:pt x="53" y="173"/>
                    <a:pt x="53" y="173"/>
                    <a:pt x="53" y="173"/>
                  </a:cubicBezTo>
                  <a:cubicBezTo>
                    <a:pt x="43" y="173"/>
                    <a:pt x="34" y="182"/>
                    <a:pt x="34" y="192"/>
                  </a:cubicBezTo>
                  <a:cubicBezTo>
                    <a:pt x="34" y="201"/>
                    <a:pt x="34" y="201"/>
                    <a:pt x="34" y="201"/>
                  </a:cubicBezTo>
                  <a:cubicBezTo>
                    <a:pt x="34" y="212"/>
                    <a:pt x="43" y="221"/>
                    <a:pt x="53" y="221"/>
                  </a:cubicBezTo>
                  <a:cubicBezTo>
                    <a:pt x="159" y="221"/>
                    <a:pt x="159" y="221"/>
                    <a:pt x="159" y="221"/>
                  </a:cubicBezTo>
                  <a:cubicBezTo>
                    <a:pt x="169" y="221"/>
                    <a:pt x="178" y="212"/>
                    <a:pt x="178" y="201"/>
                  </a:cubicBezTo>
                  <a:lnTo>
                    <a:pt x="178" y="192"/>
                  </a:lnTo>
                  <a:close/>
                  <a:moveTo>
                    <a:pt x="162" y="201"/>
                  </a:moveTo>
                  <a:cubicBezTo>
                    <a:pt x="162" y="203"/>
                    <a:pt x="160" y="205"/>
                    <a:pt x="159" y="205"/>
                  </a:cubicBezTo>
                  <a:cubicBezTo>
                    <a:pt x="53" y="205"/>
                    <a:pt x="53" y="205"/>
                    <a:pt x="53" y="205"/>
                  </a:cubicBezTo>
                  <a:cubicBezTo>
                    <a:pt x="51" y="205"/>
                    <a:pt x="50" y="203"/>
                    <a:pt x="50" y="201"/>
                  </a:cubicBezTo>
                  <a:cubicBezTo>
                    <a:pt x="50" y="192"/>
                    <a:pt x="50" y="192"/>
                    <a:pt x="50" y="192"/>
                  </a:cubicBezTo>
                  <a:cubicBezTo>
                    <a:pt x="50" y="190"/>
                    <a:pt x="51" y="189"/>
                    <a:pt x="53" y="189"/>
                  </a:cubicBezTo>
                  <a:cubicBezTo>
                    <a:pt x="159" y="189"/>
                    <a:pt x="159" y="189"/>
                    <a:pt x="159" y="189"/>
                  </a:cubicBezTo>
                  <a:cubicBezTo>
                    <a:pt x="160" y="189"/>
                    <a:pt x="162" y="190"/>
                    <a:pt x="162" y="192"/>
                  </a:cubicBezTo>
                  <a:lnTo>
                    <a:pt x="162" y="201"/>
                  </a:lnTo>
                  <a:close/>
                  <a:moveTo>
                    <a:pt x="159" y="309"/>
                  </a:moveTo>
                  <a:cubicBezTo>
                    <a:pt x="53" y="309"/>
                    <a:pt x="53" y="309"/>
                    <a:pt x="53" y="309"/>
                  </a:cubicBezTo>
                  <a:cubicBezTo>
                    <a:pt x="43" y="309"/>
                    <a:pt x="34" y="317"/>
                    <a:pt x="34" y="328"/>
                  </a:cubicBezTo>
                  <a:cubicBezTo>
                    <a:pt x="34" y="337"/>
                    <a:pt x="34" y="337"/>
                    <a:pt x="34" y="337"/>
                  </a:cubicBezTo>
                  <a:cubicBezTo>
                    <a:pt x="34" y="348"/>
                    <a:pt x="43" y="356"/>
                    <a:pt x="53" y="356"/>
                  </a:cubicBezTo>
                  <a:cubicBezTo>
                    <a:pt x="159" y="356"/>
                    <a:pt x="159" y="356"/>
                    <a:pt x="159" y="356"/>
                  </a:cubicBezTo>
                  <a:cubicBezTo>
                    <a:pt x="169" y="356"/>
                    <a:pt x="178" y="348"/>
                    <a:pt x="178" y="337"/>
                  </a:cubicBezTo>
                  <a:cubicBezTo>
                    <a:pt x="178" y="328"/>
                    <a:pt x="178" y="328"/>
                    <a:pt x="178" y="328"/>
                  </a:cubicBezTo>
                  <a:cubicBezTo>
                    <a:pt x="178" y="317"/>
                    <a:pt x="169" y="309"/>
                    <a:pt x="159" y="309"/>
                  </a:cubicBezTo>
                  <a:close/>
                  <a:moveTo>
                    <a:pt x="162" y="337"/>
                  </a:moveTo>
                  <a:cubicBezTo>
                    <a:pt x="162" y="339"/>
                    <a:pt x="160" y="340"/>
                    <a:pt x="159" y="340"/>
                  </a:cubicBezTo>
                  <a:cubicBezTo>
                    <a:pt x="53" y="340"/>
                    <a:pt x="53" y="340"/>
                    <a:pt x="53" y="340"/>
                  </a:cubicBezTo>
                  <a:cubicBezTo>
                    <a:pt x="51" y="340"/>
                    <a:pt x="50" y="339"/>
                    <a:pt x="50" y="337"/>
                  </a:cubicBezTo>
                  <a:cubicBezTo>
                    <a:pt x="50" y="328"/>
                    <a:pt x="50" y="328"/>
                    <a:pt x="50" y="328"/>
                  </a:cubicBezTo>
                  <a:cubicBezTo>
                    <a:pt x="50" y="326"/>
                    <a:pt x="51" y="325"/>
                    <a:pt x="53" y="325"/>
                  </a:cubicBezTo>
                  <a:cubicBezTo>
                    <a:pt x="159" y="325"/>
                    <a:pt x="159" y="325"/>
                    <a:pt x="159" y="325"/>
                  </a:cubicBezTo>
                  <a:cubicBezTo>
                    <a:pt x="160" y="325"/>
                    <a:pt x="162" y="326"/>
                    <a:pt x="162" y="328"/>
                  </a:cubicBezTo>
                  <a:lnTo>
                    <a:pt x="162" y="337"/>
                  </a:lnTo>
                  <a:close/>
                </a:path>
              </a:pathLst>
            </a:custGeom>
            <a:solidFill>
              <a:schemeClr val="bg1">
                <a:lumMod val="85000"/>
              </a:schemeClr>
            </a:solidFill>
            <a:ln>
              <a:noFill/>
            </a:ln>
          </p:spPr>
          <p:txBody>
            <a:bodyPr/>
            <a:lstStyle/>
            <a:p>
              <a:endParaRPr lang="en-US"/>
            </a:p>
          </p:txBody>
        </p:sp>
        <p:sp>
          <p:nvSpPr>
            <p:cNvPr id="110" name="Freeform 3">
              <a:extLst>
                <a:ext uri="{FF2B5EF4-FFF2-40B4-BE49-F238E27FC236}">
                  <a16:creationId xmlns="" xmlns:a16="http://schemas.microsoft.com/office/drawing/2014/main" id="{31BCCB1B-8DB9-47A5-90F3-5531625A682F}"/>
                </a:ext>
              </a:extLst>
            </p:cNvPr>
            <p:cNvSpPr>
              <a:spLocks noChangeAspect="1"/>
            </p:cNvSpPr>
            <p:nvPr/>
          </p:nvSpPr>
          <p:spPr bwMode="auto">
            <a:xfrm>
              <a:off x="4272943" y="4980530"/>
              <a:ext cx="1696553" cy="1214380"/>
            </a:xfrm>
            <a:custGeom>
              <a:avLst/>
              <a:gdLst>
                <a:gd name="T0" fmla="*/ 2147483647 w 462"/>
                <a:gd name="T1" fmla="*/ 2147483647 h 293"/>
                <a:gd name="T2" fmla="*/ 2147483647 w 462"/>
                <a:gd name="T3" fmla="*/ 2147483647 h 293"/>
                <a:gd name="T4" fmla="*/ 2147483647 w 462"/>
                <a:gd name="T5" fmla="*/ 2147483647 h 293"/>
                <a:gd name="T6" fmla="*/ 2147483647 w 462"/>
                <a:gd name="T7" fmla="*/ 2147483647 h 293"/>
                <a:gd name="T8" fmla="*/ 2147483647 w 462"/>
                <a:gd name="T9" fmla="*/ 2147483647 h 293"/>
                <a:gd name="T10" fmla="*/ 2147483647 w 462"/>
                <a:gd name="T11" fmla="*/ 2147483647 h 293"/>
                <a:gd name="T12" fmla="*/ 2147483647 w 462"/>
                <a:gd name="T13" fmla="*/ 2147483647 h 293"/>
                <a:gd name="T14" fmla="*/ 2147483647 w 462"/>
                <a:gd name="T15" fmla="*/ 2147483647 h 293"/>
                <a:gd name="T16" fmla="*/ 2147483647 w 462"/>
                <a:gd name="T17" fmla="*/ 2147483647 h 293"/>
                <a:gd name="T18" fmla="*/ 2147483647 w 462"/>
                <a:gd name="T19" fmla="*/ 2147483647 h 293"/>
                <a:gd name="T20" fmla="*/ 2147483647 w 462"/>
                <a:gd name="T21" fmla="*/ 2147483647 h 293"/>
                <a:gd name="T22" fmla="*/ 2147483647 w 462"/>
                <a:gd name="T23" fmla="*/ 2147483647 h 293"/>
                <a:gd name="T24" fmla="*/ 2147483647 w 462"/>
                <a:gd name="T25" fmla="*/ 2147483647 h 293"/>
                <a:gd name="T26" fmla="*/ 2147483647 w 462"/>
                <a:gd name="T27" fmla="*/ 2147483647 h 293"/>
                <a:gd name="T28" fmla="*/ 2147483647 w 462"/>
                <a:gd name="T29" fmla="*/ 2147483647 h 293"/>
                <a:gd name="T30" fmla="*/ 2147483647 w 462"/>
                <a:gd name="T31" fmla="*/ 2147483647 h 293"/>
                <a:gd name="T32" fmla="*/ 2147483647 w 462"/>
                <a:gd name="T33" fmla="*/ 2147483647 h 293"/>
                <a:gd name="T34" fmla="*/ 2147483647 w 462"/>
                <a:gd name="T35" fmla="*/ 2147483647 h 293"/>
                <a:gd name="T36" fmla="*/ 2147483647 w 462"/>
                <a:gd name="T37" fmla="*/ 2147483647 h 293"/>
                <a:gd name="T38" fmla="*/ 2147483647 w 462"/>
                <a:gd name="T39" fmla="*/ 2147483647 h 293"/>
                <a:gd name="T40" fmla="*/ 2147483647 w 462"/>
                <a:gd name="T41" fmla="*/ 2147483647 h 293"/>
                <a:gd name="T42" fmla="*/ 2147483647 w 462"/>
                <a:gd name="T43" fmla="*/ 2147483647 h 293"/>
                <a:gd name="T44" fmla="*/ 2147483647 w 462"/>
                <a:gd name="T45" fmla="*/ 2147483647 h 293"/>
                <a:gd name="T46" fmla="*/ 2147483647 w 462"/>
                <a:gd name="T47" fmla="*/ 2147483647 h 293"/>
                <a:gd name="T48" fmla="*/ 2147483647 w 462"/>
                <a:gd name="T49" fmla="*/ 2147483647 h 293"/>
                <a:gd name="T50" fmla="*/ 2147483647 w 462"/>
                <a:gd name="T51" fmla="*/ 2147483647 h 293"/>
                <a:gd name="T52" fmla="*/ 2147483647 w 462"/>
                <a:gd name="T53" fmla="*/ 0 h 293"/>
                <a:gd name="T54" fmla="*/ 2147483647 w 462"/>
                <a:gd name="T55" fmla="*/ 2147483647 h 293"/>
                <a:gd name="T56" fmla="*/ 0 w 462"/>
                <a:gd name="T57" fmla="*/ 2147483647 h 293"/>
                <a:gd name="T58" fmla="*/ 2147483647 w 462"/>
                <a:gd name="T59" fmla="*/ 2147483647 h 293"/>
                <a:gd name="T60" fmla="*/ 2147483647 w 462"/>
                <a:gd name="T61" fmla="*/ 2147483647 h 293"/>
                <a:gd name="T62" fmla="*/ 2147483647 w 462"/>
                <a:gd name="T63" fmla="*/ 2147483647 h 293"/>
                <a:gd name="T64" fmla="*/ 2147483647 w 462"/>
                <a:gd name="T65" fmla="*/ 2147483647 h 2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2" h="293">
                  <a:moveTo>
                    <a:pt x="435" y="148"/>
                  </a:moveTo>
                  <a:cubicBezTo>
                    <a:pt x="437" y="140"/>
                    <a:pt x="439" y="132"/>
                    <a:pt x="439" y="123"/>
                  </a:cubicBezTo>
                  <a:cubicBezTo>
                    <a:pt x="439" y="104"/>
                    <a:pt x="433" y="86"/>
                    <a:pt x="422" y="70"/>
                  </a:cubicBezTo>
                  <a:cubicBezTo>
                    <a:pt x="420" y="67"/>
                    <a:pt x="415" y="66"/>
                    <a:pt x="411" y="68"/>
                  </a:cubicBezTo>
                  <a:cubicBezTo>
                    <a:pt x="407" y="71"/>
                    <a:pt x="406" y="76"/>
                    <a:pt x="409" y="79"/>
                  </a:cubicBezTo>
                  <a:cubicBezTo>
                    <a:pt x="418" y="92"/>
                    <a:pt x="423" y="108"/>
                    <a:pt x="423" y="123"/>
                  </a:cubicBezTo>
                  <a:cubicBezTo>
                    <a:pt x="423" y="132"/>
                    <a:pt x="421" y="140"/>
                    <a:pt x="419" y="148"/>
                  </a:cubicBezTo>
                  <a:cubicBezTo>
                    <a:pt x="418" y="151"/>
                    <a:pt x="419" y="154"/>
                    <a:pt x="421" y="156"/>
                  </a:cubicBezTo>
                  <a:cubicBezTo>
                    <a:pt x="437" y="170"/>
                    <a:pt x="446" y="189"/>
                    <a:pt x="446" y="209"/>
                  </a:cubicBezTo>
                  <a:cubicBezTo>
                    <a:pt x="446" y="247"/>
                    <a:pt x="415" y="277"/>
                    <a:pt x="378" y="277"/>
                  </a:cubicBezTo>
                  <a:cubicBezTo>
                    <a:pt x="88" y="277"/>
                    <a:pt x="88" y="277"/>
                    <a:pt x="88" y="277"/>
                  </a:cubicBezTo>
                  <a:cubicBezTo>
                    <a:pt x="48" y="277"/>
                    <a:pt x="16" y="245"/>
                    <a:pt x="16" y="206"/>
                  </a:cubicBezTo>
                  <a:cubicBezTo>
                    <a:pt x="16" y="178"/>
                    <a:pt x="31" y="154"/>
                    <a:pt x="56" y="141"/>
                  </a:cubicBezTo>
                  <a:cubicBezTo>
                    <a:pt x="59" y="140"/>
                    <a:pt x="60" y="137"/>
                    <a:pt x="60" y="134"/>
                  </a:cubicBezTo>
                  <a:cubicBezTo>
                    <a:pt x="60" y="134"/>
                    <a:pt x="60" y="133"/>
                    <a:pt x="60" y="133"/>
                  </a:cubicBezTo>
                  <a:cubicBezTo>
                    <a:pt x="60" y="69"/>
                    <a:pt x="113" y="16"/>
                    <a:pt x="178" y="16"/>
                  </a:cubicBezTo>
                  <a:cubicBezTo>
                    <a:pt x="217" y="16"/>
                    <a:pt x="254" y="36"/>
                    <a:pt x="276" y="68"/>
                  </a:cubicBezTo>
                  <a:cubicBezTo>
                    <a:pt x="277" y="70"/>
                    <a:pt x="279" y="72"/>
                    <a:pt x="282" y="72"/>
                  </a:cubicBezTo>
                  <a:cubicBezTo>
                    <a:pt x="284" y="72"/>
                    <a:pt x="287" y="71"/>
                    <a:pt x="288" y="70"/>
                  </a:cubicBezTo>
                  <a:cubicBezTo>
                    <a:pt x="288" y="70"/>
                    <a:pt x="289" y="69"/>
                    <a:pt x="289" y="69"/>
                  </a:cubicBezTo>
                  <a:cubicBezTo>
                    <a:pt x="290" y="68"/>
                    <a:pt x="309" y="45"/>
                    <a:pt x="344" y="45"/>
                  </a:cubicBezTo>
                  <a:cubicBezTo>
                    <a:pt x="360" y="45"/>
                    <a:pt x="375" y="50"/>
                    <a:pt x="388" y="59"/>
                  </a:cubicBezTo>
                  <a:cubicBezTo>
                    <a:pt x="392" y="61"/>
                    <a:pt x="397" y="60"/>
                    <a:pt x="399" y="56"/>
                  </a:cubicBezTo>
                  <a:cubicBezTo>
                    <a:pt x="402" y="53"/>
                    <a:pt x="401" y="48"/>
                    <a:pt x="397" y="45"/>
                  </a:cubicBezTo>
                  <a:cubicBezTo>
                    <a:pt x="381" y="35"/>
                    <a:pt x="363" y="29"/>
                    <a:pt x="344" y="29"/>
                  </a:cubicBezTo>
                  <a:cubicBezTo>
                    <a:pt x="314" y="29"/>
                    <a:pt x="294" y="43"/>
                    <a:pt x="284" y="52"/>
                  </a:cubicBezTo>
                  <a:cubicBezTo>
                    <a:pt x="258" y="19"/>
                    <a:pt x="220" y="0"/>
                    <a:pt x="178" y="0"/>
                  </a:cubicBezTo>
                  <a:cubicBezTo>
                    <a:pt x="106" y="0"/>
                    <a:pt x="47" y="58"/>
                    <a:pt x="44" y="129"/>
                  </a:cubicBezTo>
                  <a:cubicBezTo>
                    <a:pt x="17" y="145"/>
                    <a:pt x="0" y="174"/>
                    <a:pt x="0" y="206"/>
                  </a:cubicBezTo>
                  <a:cubicBezTo>
                    <a:pt x="0" y="254"/>
                    <a:pt x="39" y="293"/>
                    <a:pt x="88" y="293"/>
                  </a:cubicBezTo>
                  <a:cubicBezTo>
                    <a:pt x="378" y="293"/>
                    <a:pt x="378" y="293"/>
                    <a:pt x="378" y="293"/>
                  </a:cubicBezTo>
                  <a:cubicBezTo>
                    <a:pt x="424" y="293"/>
                    <a:pt x="462" y="256"/>
                    <a:pt x="462" y="209"/>
                  </a:cubicBezTo>
                  <a:cubicBezTo>
                    <a:pt x="462" y="186"/>
                    <a:pt x="452" y="164"/>
                    <a:pt x="435" y="148"/>
                  </a:cubicBezTo>
                  <a:close/>
                </a:path>
              </a:pathLst>
            </a:custGeom>
            <a:solidFill>
              <a:srgbClr val="F08A00"/>
            </a:solidFill>
            <a:ln w="9525">
              <a:noFill/>
              <a:round/>
              <a:headEnd/>
              <a:tailEnd/>
            </a:ln>
            <a:extLst/>
          </p:spPr>
          <p:txBody>
            <a:bodyPr/>
            <a:lstStyle/>
            <a:p>
              <a:pPr eaLnBrk="0" hangingPunct="0">
                <a:spcBef>
                  <a:spcPct val="0"/>
                </a:spcBef>
              </a:pPr>
              <a:endParaRPr lang="en-US">
                <a:latin typeface="Arial" panose="020B0604020202020204" pitchFamily="34" charset="0"/>
                <a:ea typeface="ＭＳ Ｐゴシック" panose="020B0600070205080204" pitchFamily="34" charset="-128"/>
              </a:endParaRPr>
            </a:p>
          </p:txBody>
        </p:sp>
        <p:cxnSp>
          <p:nvCxnSpPr>
            <p:cNvPr id="111" name="Straight Connector 110">
              <a:extLst>
                <a:ext uri="{FF2B5EF4-FFF2-40B4-BE49-F238E27FC236}">
                  <a16:creationId xmlns="" xmlns:a16="http://schemas.microsoft.com/office/drawing/2014/main" id="{A09587A7-3238-4478-90E6-526B4FEC2AA7}"/>
                </a:ext>
              </a:extLst>
            </p:cNvPr>
            <p:cNvCxnSpPr/>
            <p:nvPr/>
          </p:nvCxnSpPr>
          <p:spPr bwMode="auto">
            <a:xfrm flipH="1">
              <a:off x="4922158" y="4738717"/>
              <a:ext cx="217550" cy="55744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12" name="Straight Connector 111">
              <a:extLst>
                <a:ext uri="{FF2B5EF4-FFF2-40B4-BE49-F238E27FC236}">
                  <a16:creationId xmlns="" xmlns:a16="http://schemas.microsoft.com/office/drawing/2014/main" id="{CDA59E87-26CA-44EB-8F30-6923D1D8E9BD}"/>
                </a:ext>
              </a:extLst>
            </p:cNvPr>
            <p:cNvCxnSpPr>
              <a:stCxn id="148" idx="2"/>
            </p:cNvCxnSpPr>
            <p:nvPr/>
          </p:nvCxnSpPr>
          <p:spPr bwMode="auto">
            <a:xfrm>
              <a:off x="5166176" y="4731922"/>
              <a:ext cx="331709" cy="558864"/>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13" name="Straight Connector 112">
              <a:extLst>
                <a:ext uri="{FF2B5EF4-FFF2-40B4-BE49-F238E27FC236}">
                  <a16:creationId xmlns="" xmlns:a16="http://schemas.microsoft.com/office/drawing/2014/main" id="{C0A20304-88FD-4B6D-B807-3B72E25DCEAB}"/>
                </a:ext>
              </a:extLst>
            </p:cNvPr>
            <p:cNvCxnSpPr>
              <a:stCxn id="148" idx="1"/>
              <a:endCxn id="133" idx="3"/>
            </p:cNvCxnSpPr>
            <p:nvPr/>
          </p:nvCxnSpPr>
          <p:spPr bwMode="auto">
            <a:xfrm flipH="1" flipV="1">
              <a:off x="2172991" y="4130072"/>
              <a:ext cx="2821060" cy="47442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14" name="Straight Connector 113">
              <a:extLst>
                <a:ext uri="{FF2B5EF4-FFF2-40B4-BE49-F238E27FC236}">
                  <a16:creationId xmlns="" xmlns:a16="http://schemas.microsoft.com/office/drawing/2014/main" id="{F4CE2B0E-4BBF-4571-A589-A06333ADD64C}"/>
                </a:ext>
              </a:extLst>
            </p:cNvPr>
            <p:cNvCxnSpPr>
              <a:stCxn id="148" idx="1"/>
              <a:endCxn id="136" idx="2"/>
            </p:cNvCxnSpPr>
            <p:nvPr/>
          </p:nvCxnSpPr>
          <p:spPr bwMode="auto">
            <a:xfrm flipH="1" flipV="1">
              <a:off x="1096918" y="4211942"/>
              <a:ext cx="3897133" cy="392558"/>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15" name="TextBox 114">
              <a:extLst>
                <a:ext uri="{FF2B5EF4-FFF2-40B4-BE49-F238E27FC236}">
                  <a16:creationId xmlns="" xmlns:a16="http://schemas.microsoft.com/office/drawing/2014/main" id="{4DFF7748-53E0-46E3-B291-17376113CB65}"/>
                </a:ext>
              </a:extLst>
            </p:cNvPr>
            <p:cNvSpPr txBox="1"/>
            <p:nvPr/>
          </p:nvSpPr>
          <p:spPr>
            <a:xfrm>
              <a:off x="3433394" y="4058417"/>
              <a:ext cx="1018227" cy="246221"/>
            </a:xfrm>
            <a:prstGeom prst="rect">
              <a:avLst/>
            </a:prstGeom>
            <a:noFill/>
          </p:spPr>
          <p:txBody>
            <a:bodyPr wrap="none" rtlCol="0">
              <a:spAutoFit/>
            </a:bodyPr>
            <a:lstStyle/>
            <a:p>
              <a:r>
                <a:rPr lang="en-US" sz="1000" dirty="0"/>
                <a:t>Latency=10ms</a:t>
              </a:r>
            </a:p>
          </p:txBody>
        </p:sp>
        <p:sp>
          <p:nvSpPr>
            <p:cNvPr id="116" name="TextBox 115">
              <a:extLst>
                <a:ext uri="{FF2B5EF4-FFF2-40B4-BE49-F238E27FC236}">
                  <a16:creationId xmlns="" xmlns:a16="http://schemas.microsoft.com/office/drawing/2014/main" id="{26DCD0A2-95D4-4746-9A80-877E27CAD6DF}"/>
                </a:ext>
              </a:extLst>
            </p:cNvPr>
            <p:cNvSpPr txBox="1"/>
            <p:nvPr/>
          </p:nvSpPr>
          <p:spPr>
            <a:xfrm>
              <a:off x="3438700" y="4549743"/>
              <a:ext cx="1018227" cy="246221"/>
            </a:xfrm>
            <a:prstGeom prst="rect">
              <a:avLst/>
            </a:prstGeom>
            <a:noFill/>
          </p:spPr>
          <p:txBody>
            <a:bodyPr wrap="none" rtlCol="0">
              <a:spAutoFit/>
            </a:bodyPr>
            <a:lstStyle/>
            <a:p>
              <a:r>
                <a:rPr lang="en-US" sz="1000" dirty="0"/>
                <a:t>Latency=10ms</a:t>
              </a:r>
            </a:p>
          </p:txBody>
        </p:sp>
        <p:sp>
          <p:nvSpPr>
            <p:cNvPr id="117" name="TextBox 116">
              <a:extLst>
                <a:ext uri="{FF2B5EF4-FFF2-40B4-BE49-F238E27FC236}">
                  <a16:creationId xmlns="" xmlns:a16="http://schemas.microsoft.com/office/drawing/2014/main" id="{06CD166D-A753-4145-A923-A67E271A4D8F}"/>
                </a:ext>
              </a:extLst>
            </p:cNvPr>
            <p:cNvSpPr txBox="1"/>
            <p:nvPr/>
          </p:nvSpPr>
          <p:spPr>
            <a:xfrm>
              <a:off x="5251817" y="4758733"/>
              <a:ext cx="947695" cy="246221"/>
            </a:xfrm>
            <a:prstGeom prst="rect">
              <a:avLst/>
            </a:prstGeom>
            <a:noFill/>
          </p:spPr>
          <p:txBody>
            <a:bodyPr wrap="none" rtlCol="0">
              <a:spAutoFit/>
            </a:bodyPr>
            <a:lstStyle/>
            <a:p>
              <a:r>
                <a:rPr lang="en-US" sz="1000" dirty="0"/>
                <a:t>Latency=2ms</a:t>
              </a:r>
            </a:p>
          </p:txBody>
        </p:sp>
        <p:sp>
          <p:nvSpPr>
            <p:cNvPr id="118" name="TextBox 117">
              <a:extLst>
                <a:ext uri="{FF2B5EF4-FFF2-40B4-BE49-F238E27FC236}">
                  <a16:creationId xmlns="" xmlns:a16="http://schemas.microsoft.com/office/drawing/2014/main" id="{4B7226DD-C8DF-4772-BD94-C6933236C793}"/>
                </a:ext>
              </a:extLst>
            </p:cNvPr>
            <p:cNvSpPr txBox="1"/>
            <p:nvPr/>
          </p:nvSpPr>
          <p:spPr>
            <a:xfrm>
              <a:off x="4198253" y="4758733"/>
              <a:ext cx="947695" cy="246221"/>
            </a:xfrm>
            <a:prstGeom prst="rect">
              <a:avLst/>
            </a:prstGeom>
            <a:noFill/>
          </p:spPr>
          <p:txBody>
            <a:bodyPr wrap="none" rtlCol="0">
              <a:spAutoFit/>
            </a:bodyPr>
            <a:lstStyle/>
            <a:p>
              <a:r>
                <a:rPr lang="en-US" sz="1000" dirty="0"/>
                <a:t>Latency=5ms</a:t>
              </a:r>
            </a:p>
          </p:txBody>
        </p:sp>
        <p:sp>
          <p:nvSpPr>
            <p:cNvPr id="119" name="Freeform 3">
              <a:extLst>
                <a:ext uri="{FF2B5EF4-FFF2-40B4-BE49-F238E27FC236}">
                  <a16:creationId xmlns="" xmlns:a16="http://schemas.microsoft.com/office/drawing/2014/main" id="{0A7BFD73-BC3E-4417-BC2E-59F8D7772240}"/>
                </a:ext>
              </a:extLst>
            </p:cNvPr>
            <p:cNvSpPr>
              <a:spLocks noChangeAspect="1" noEditPoints="1"/>
            </p:cNvSpPr>
            <p:nvPr/>
          </p:nvSpPr>
          <p:spPr bwMode="auto">
            <a:xfrm>
              <a:off x="915256" y="5677971"/>
              <a:ext cx="355057" cy="548509"/>
            </a:xfrm>
            <a:custGeom>
              <a:avLst/>
              <a:gdLst>
                <a:gd name="T0" fmla="*/ 2147483647 w 255"/>
                <a:gd name="T1" fmla="*/ 2147483647 h 394"/>
                <a:gd name="T2" fmla="*/ 0 w 255"/>
                <a:gd name="T3" fmla="*/ 2147483647 h 394"/>
                <a:gd name="T4" fmla="*/ 2147483647 w 255"/>
                <a:gd name="T5" fmla="*/ 2147483647 h 394"/>
                <a:gd name="T6" fmla="*/ 2147483647 w 255"/>
                <a:gd name="T7" fmla="*/ 2147483647 h 394"/>
                <a:gd name="T8" fmla="*/ 2147483647 w 255"/>
                <a:gd name="T9" fmla="*/ 2147483647 h 394"/>
                <a:gd name="T10" fmla="*/ 2147483647 w 255"/>
                <a:gd name="T11" fmla="*/ 2147483647 h 394"/>
                <a:gd name="T12" fmla="*/ 2147483647 w 255"/>
                <a:gd name="T13" fmla="*/ 2147483647 h 394"/>
                <a:gd name="T14" fmla="*/ 2147483647 w 255"/>
                <a:gd name="T15" fmla="*/ 2147483647 h 394"/>
                <a:gd name="T16" fmla="*/ 2147483647 w 255"/>
                <a:gd name="T17" fmla="*/ 2147483647 h 394"/>
                <a:gd name="T18" fmla="*/ 2147483647 w 255"/>
                <a:gd name="T19" fmla="*/ 2147483647 h 394"/>
                <a:gd name="T20" fmla="*/ 2147483647 w 255"/>
                <a:gd name="T21" fmla="*/ 2147483647 h 394"/>
                <a:gd name="T22" fmla="*/ 2147483647 w 255"/>
                <a:gd name="T23" fmla="*/ 2147483647 h 394"/>
                <a:gd name="T24" fmla="*/ 2147483647 w 255"/>
                <a:gd name="T25" fmla="*/ 2147483647 h 394"/>
                <a:gd name="T26" fmla="*/ 2147483647 w 255"/>
                <a:gd name="T27" fmla="*/ 2147483647 h 394"/>
                <a:gd name="T28" fmla="*/ 2147483647 w 255"/>
                <a:gd name="T29" fmla="*/ 2147483647 h 394"/>
                <a:gd name="T30" fmla="*/ 2147483647 w 255"/>
                <a:gd name="T31" fmla="*/ 2147483647 h 394"/>
                <a:gd name="T32" fmla="*/ 2147483647 w 255"/>
                <a:gd name="T33" fmla="*/ 2147483647 h 394"/>
                <a:gd name="T34" fmla="*/ 2147483647 w 255"/>
                <a:gd name="T35" fmla="*/ 2147483647 h 394"/>
                <a:gd name="T36" fmla="*/ 2147483647 w 255"/>
                <a:gd name="T37" fmla="*/ 2147483647 h 394"/>
                <a:gd name="T38" fmla="*/ 2147483647 w 255"/>
                <a:gd name="T39" fmla="*/ 2147483647 h 394"/>
                <a:gd name="T40" fmla="*/ 2147483647 w 255"/>
                <a:gd name="T41" fmla="*/ 2147483647 h 394"/>
                <a:gd name="T42" fmla="*/ 2147483647 w 255"/>
                <a:gd name="T43" fmla="*/ 2147483647 h 394"/>
                <a:gd name="T44" fmla="*/ 2147483647 w 255"/>
                <a:gd name="T45" fmla="*/ 2147483647 h 394"/>
                <a:gd name="T46" fmla="*/ 2147483647 w 255"/>
                <a:gd name="T47" fmla="*/ 2147483647 h 394"/>
                <a:gd name="T48" fmla="*/ 2147483647 w 255"/>
                <a:gd name="T49" fmla="*/ 2147483647 h 394"/>
                <a:gd name="T50" fmla="*/ 2147483647 w 255"/>
                <a:gd name="T51" fmla="*/ 2147483647 h 394"/>
                <a:gd name="T52" fmla="*/ 2147483647 w 255"/>
                <a:gd name="T53" fmla="*/ 2147483647 h 394"/>
                <a:gd name="T54" fmla="*/ 2147483647 w 255"/>
                <a:gd name="T55" fmla="*/ 2147483647 h 394"/>
                <a:gd name="T56" fmla="*/ 2147483647 w 255"/>
                <a:gd name="T57" fmla="*/ 2147483647 h 394"/>
                <a:gd name="T58" fmla="*/ 2147483647 w 255"/>
                <a:gd name="T59" fmla="*/ 2147483647 h 394"/>
                <a:gd name="T60" fmla="*/ 2147483647 w 255"/>
                <a:gd name="T61" fmla="*/ 2147483647 h 394"/>
                <a:gd name="T62" fmla="*/ 2147483647 w 255"/>
                <a:gd name="T63" fmla="*/ 2147483647 h 394"/>
                <a:gd name="T64" fmla="*/ 2147483647 w 255"/>
                <a:gd name="T65" fmla="*/ 2147483647 h 394"/>
                <a:gd name="T66" fmla="*/ 2147483647 w 255"/>
                <a:gd name="T67" fmla="*/ 2147483647 h 394"/>
                <a:gd name="T68" fmla="*/ 2147483647 w 255"/>
                <a:gd name="T69" fmla="*/ 2147483647 h 394"/>
                <a:gd name="T70" fmla="*/ 2147483647 w 255"/>
                <a:gd name="T71" fmla="*/ 2147483647 h 394"/>
                <a:gd name="T72" fmla="*/ 2147483647 w 255"/>
                <a:gd name="T73" fmla="*/ 2147483647 h 394"/>
                <a:gd name="T74" fmla="*/ 2147483647 w 255"/>
                <a:gd name="T75" fmla="*/ 2147483647 h 394"/>
                <a:gd name="T76" fmla="*/ 2147483647 w 255"/>
                <a:gd name="T77" fmla="*/ 2147483647 h 394"/>
                <a:gd name="T78" fmla="*/ 2147483647 w 255"/>
                <a:gd name="T79" fmla="*/ 2147483647 h 394"/>
                <a:gd name="T80" fmla="*/ 2147483647 w 255"/>
                <a:gd name="T81" fmla="*/ 2147483647 h 394"/>
                <a:gd name="T82" fmla="*/ 2147483647 w 255"/>
                <a:gd name="T83" fmla="*/ 2147483647 h 394"/>
                <a:gd name="T84" fmla="*/ 2147483647 w 255"/>
                <a:gd name="T85" fmla="*/ 2147483647 h 394"/>
                <a:gd name="T86" fmla="*/ 2147483647 w 255"/>
                <a:gd name="T87" fmla="*/ 2147483647 h 394"/>
                <a:gd name="T88" fmla="*/ 2147483647 w 255"/>
                <a:gd name="T89" fmla="*/ 2147483647 h 394"/>
                <a:gd name="T90" fmla="*/ 2147483647 w 255"/>
                <a:gd name="T91" fmla="*/ 2147483647 h 3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55" h="394">
                  <a:moveTo>
                    <a:pt x="247" y="53"/>
                  </a:moveTo>
                  <a:cubicBezTo>
                    <a:pt x="251" y="53"/>
                    <a:pt x="255" y="50"/>
                    <a:pt x="255" y="45"/>
                  </a:cubicBezTo>
                  <a:cubicBezTo>
                    <a:pt x="255" y="19"/>
                    <a:pt x="255" y="19"/>
                    <a:pt x="255" y="19"/>
                  </a:cubicBezTo>
                  <a:cubicBezTo>
                    <a:pt x="255" y="8"/>
                    <a:pt x="246" y="0"/>
                    <a:pt x="235" y="0"/>
                  </a:cubicBezTo>
                  <a:cubicBezTo>
                    <a:pt x="19" y="0"/>
                    <a:pt x="19" y="0"/>
                    <a:pt x="19" y="0"/>
                  </a:cubicBezTo>
                  <a:cubicBezTo>
                    <a:pt x="9" y="0"/>
                    <a:pt x="0" y="8"/>
                    <a:pt x="0" y="19"/>
                  </a:cubicBezTo>
                  <a:cubicBezTo>
                    <a:pt x="0" y="374"/>
                    <a:pt x="0" y="374"/>
                    <a:pt x="0" y="374"/>
                  </a:cubicBezTo>
                  <a:cubicBezTo>
                    <a:pt x="0" y="385"/>
                    <a:pt x="9" y="394"/>
                    <a:pt x="19" y="394"/>
                  </a:cubicBezTo>
                  <a:cubicBezTo>
                    <a:pt x="235" y="394"/>
                    <a:pt x="235" y="394"/>
                    <a:pt x="235" y="394"/>
                  </a:cubicBezTo>
                  <a:cubicBezTo>
                    <a:pt x="246" y="394"/>
                    <a:pt x="255" y="385"/>
                    <a:pt x="255" y="374"/>
                  </a:cubicBezTo>
                  <a:cubicBezTo>
                    <a:pt x="255" y="77"/>
                    <a:pt x="255" y="77"/>
                    <a:pt x="255" y="77"/>
                  </a:cubicBezTo>
                  <a:cubicBezTo>
                    <a:pt x="255" y="73"/>
                    <a:pt x="251" y="69"/>
                    <a:pt x="247" y="69"/>
                  </a:cubicBezTo>
                  <a:cubicBezTo>
                    <a:pt x="242" y="69"/>
                    <a:pt x="239" y="73"/>
                    <a:pt x="239" y="77"/>
                  </a:cubicBezTo>
                  <a:cubicBezTo>
                    <a:pt x="239" y="374"/>
                    <a:pt x="239" y="374"/>
                    <a:pt x="239" y="374"/>
                  </a:cubicBezTo>
                  <a:cubicBezTo>
                    <a:pt x="239" y="376"/>
                    <a:pt x="237" y="378"/>
                    <a:pt x="235" y="378"/>
                  </a:cubicBezTo>
                  <a:cubicBezTo>
                    <a:pt x="19" y="378"/>
                    <a:pt x="19" y="378"/>
                    <a:pt x="19" y="378"/>
                  </a:cubicBezTo>
                  <a:cubicBezTo>
                    <a:pt x="17" y="378"/>
                    <a:pt x="16" y="376"/>
                    <a:pt x="16" y="374"/>
                  </a:cubicBezTo>
                  <a:cubicBezTo>
                    <a:pt x="16" y="19"/>
                    <a:pt x="16" y="19"/>
                    <a:pt x="16" y="19"/>
                  </a:cubicBezTo>
                  <a:cubicBezTo>
                    <a:pt x="16" y="17"/>
                    <a:pt x="17" y="16"/>
                    <a:pt x="19" y="16"/>
                  </a:cubicBezTo>
                  <a:cubicBezTo>
                    <a:pt x="235" y="16"/>
                    <a:pt x="235" y="16"/>
                    <a:pt x="235" y="16"/>
                  </a:cubicBezTo>
                  <a:cubicBezTo>
                    <a:pt x="237" y="16"/>
                    <a:pt x="239" y="17"/>
                    <a:pt x="239" y="19"/>
                  </a:cubicBezTo>
                  <a:cubicBezTo>
                    <a:pt x="239" y="45"/>
                    <a:pt x="239" y="45"/>
                    <a:pt x="239" y="45"/>
                  </a:cubicBezTo>
                  <a:cubicBezTo>
                    <a:pt x="239" y="50"/>
                    <a:pt x="242" y="53"/>
                    <a:pt x="247" y="53"/>
                  </a:cubicBezTo>
                  <a:close/>
                  <a:moveTo>
                    <a:pt x="207" y="115"/>
                  </a:moveTo>
                  <a:cubicBezTo>
                    <a:pt x="199" y="115"/>
                    <a:pt x="193" y="121"/>
                    <a:pt x="193" y="129"/>
                  </a:cubicBezTo>
                  <a:cubicBezTo>
                    <a:pt x="193" y="137"/>
                    <a:pt x="199" y="143"/>
                    <a:pt x="207" y="143"/>
                  </a:cubicBezTo>
                  <a:cubicBezTo>
                    <a:pt x="215" y="143"/>
                    <a:pt x="221" y="137"/>
                    <a:pt x="221" y="129"/>
                  </a:cubicBezTo>
                  <a:cubicBezTo>
                    <a:pt x="221" y="121"/>
                    <a:pt x="215" y="115"/>
                    <a:pt x="207" y="115"/>
                  </a:cubicBezTo>
                  <a:close/>
                  <a:moveTo>
                    <a:pt x="207" y="47"/>
                  </a:moveTo>
                  <a:cubicBezTo>
                    <a:pt x="199" y="47"/>
                    <a:pt x="193" y="53"/>
                    <a:pt x="193" y="61"/>
                  </a:cubicBezTo>
                  <a:cubicBezTo>
                    <a:pt x="193" y="69"/>
                    <a:pt x="199" y="75"/>
                    <a:pt x="207" y="75"/>
                  </a:cubicBezTo>
                  <a:cubicBezTo>
                    <a:pt x="215" y="75"/>
                    <a:pt x="221" y="69"/>
                    <a:pt x="221" y="61"/>
                  </a:cubicBezTo>
                  <a:cubicBezTo>
                    <a:pt x="221" y="53"/>
                    <a:pt x="215" y="47"/>
                    <a:pt x="207" y="47"/>
                  </a:cubicBezTo>
                  <a:close/>
                  <a:moveTo>
                    <a:pt x="207" y="318"/>
                  </a:moveTo>
                  <a:cubicBezTo>
                    <a:pt x="199" y="318"/>
                    <a:pt x="193" y="325"/>
                    <a:pt x="193" y="332"/>
                  </a:cubicBezTo>
                  <a:cubicBezTo>
                    <a:pt x="193" y="340"/>
                    <a:pt x="199" y="346"/>
                    <a:pt x="207" y="346"/>
                  </a:cubicBezTo>
                  <a:cubicBezTo>
                    <a:pt x="215" y="346"/>
                    <a:pt x="221" y="340"/>
                    <a:pt x="221" y="332"/>
                  </a:cubicBezTo>
                  <a:cubicBezTo>
                    <a:pt x="221" y="325"/>
                    <a:pt x="215" y="318"/>
                    <a:pt x="207" y="318"/>
                  </a:cubicBezTo>
                  <a:close/>
                  <a:moveTo>
                    <a:pt x="207" y="183"/>
                  </a:moveTo>
                  <a:cubicBezTo>
                    <a:pt x="199" y="183"/>
                    <a:pt x="193" y="189"/>
                    <a:pt x="193" y="197"/>
                  </a:cubicBezTo>
                  <a:cubicBezTo>
                    <a:pt x="193" y="205"/>
                    <a:pt x="199" y="211"/>
                    <a:pt x="207" y="211"/>
                  </a:cubicBezTo>
                  <a:cubicBezTo>
                    <a:pt x="215" y="211"/>
                    <a:pt x="221" y="205"/>
                    <a:pt x="221" y="197"/>
                  </a:cubicBezTo>
                  <a:cubicBezTo>
                    <a:pt x="221" y="189"/>
                    <a:pt x="215" y="183"/>
                    <a:pt x="207" y="183"/>
                  </a:cubicBezTo>
                  <a:close/>
                  <a:moveTo>
                    <a:pt x="207" y="251"/>
                  </a:moveTo>
                  <a:cubicBezTo>
                    <a:pt x="199" y="251"/>
                    <a:pt x="193" y="257"/>
                    <a:pt x="193" y="265"/>
                  </a:cubicBezTo>
                  <a:cubicBezTo>
                    <a:pt x="193" y="272"/>
                    <a:pt x="199" y="279"/>
                    <a:pt x="207" y="279"/>
                  </a:cubicBezTo>
                  <a:cubicBezTo>
                    <a:pt x="215" y="279"/>
                    <a:pt x="221" y="272"/>
                    <a:pt x="221" y="265"/>
                  </a:cubicBezTo>
                  <a:cubicBezTo>
                    <a:pt x="221" y="257"/>
                    <a:pt x="215" y="251"/>
                    <a:pt x="207" y="251"/>
                  </a:cubicBezTo>
                  <a:close/>
                  <a:moveTo>
                    <a:pt x="178" y="57"/>
                  </a:moveTo>
                  <a:cubicBezTo>
                    <a:pt x="178" y="46"/>
                    <a:pt x="169" y="37"/>
                    <a:pt x="159" y="37"/>
                  </a:cubicBezTo>
                  <a:cubicBezTo>
                    <a:pt x="53" y="37"/>
                    <a:pt x="53" y="37"/>
                    <a:pt x="53" y="37"/>
                  </a:cubicBezTo>
                  <a:cubicBezTo>
                    <a:pt x="43" y="37"/>
                    <a:pt x="34" y="46"/>
                    <a:pt x="34" y="57"/>
                  </a:cubicBezTo>
                  <a:cubicBezTo>
                    <a:pt x="34" y="66"/>
                    <a:pt x="34" y="66"/>
                    <a:pt x="34" y="66"/>
                  </a:cubicBezTo>
                  <a:cubicBezTo>
                    <a:pt x="34" y="76"/>
                    <a:pt x="43" y="85"/>
                    <a:pt x="53" y="85"/>
                  </a:cubicBezTo>
                  <a:cubicBezTo>
                    <a:pt x="159" y="85"/>
                    <a:pt x="159" y="85"/>
                    <a:pt x="159" y="85"/>
                  </a:cubicBezTo>
                  <a:cubicBezTo>
                    <a:pt x="169" y="85"/>
                    <a:pt x="178" y="76"/>
                    <a:pt x="178" y="66"/>
                  </a:cubicBezTo>
                  <a:lnTo>
                    <a:pt x="178" y="57"/>
                  </a:lnTo>
                  <a:close/>
                  <a:moveTo>
                    <a:pt x="162" y="66"/>
                  </a:moveTo>
                  <a:cubicBezTo>
                    <a:pt x="162" y="68"/>
                    <a:pt x="160" y="69"/>
                    <a:pt x="159" y="69"/>
                  </a:cubicBezTo>
                  <a:cubicBezTo>
                    <a:pt x="53" y="69"/>
                    <a:pt x="53" y="69"/>
                    <a:pt x="53" y="69"/>
                  </a:cubicBezTo>
                  <a:cubicBezTo>
                    <a:pt x="51" y="69"/>
                    <a:pt x="50" y="68"/>
                    <a:pt x="50" y="66"/>
                  </a:cubicBezTo>
                  <a:cubicBezTo>
                    <a:pt x="50" y="57"/>
                    <a:pt x="50" y="57"/>
                    <a:pt x="50" y="57"/>
                  </a:cubicBezTo>
                  <a:cubicBezTo>
                    <a:pt x="50" y="55"/>
                    <a:pt x="51" y="53"/>
                    <a:pt x="53" y="53"/>
                  </a:cubicBezTo>
                  <a:cubicBezTo>
                    <a:pt x="159" y="53"/>
                    <a:pt x="159" y="53"/>
                    <a:pt x="159" y="53"/>
                  </a:cubicBezTo>
                  <a:cubicBezTo>
                    <a:pt x="160" y="53"/>
                    <a:pt x="162" y="55"/>
                    <a:pt x="162" y="57"/>
                  </a:cubicBezTo>
                  <a:lnTo>
                    <a:pt x="162" y="66"/>
                  </a:lnTo>
                  <a:close/>
                  <a:moveTo>
                    <a:pt x="178" y="125"/>
                  </a:moveTo>
                  <a:cubicBezTo>
                    <a:pt x="178" y="114"/>
                    <a:pt x="169" y="105"/>
                    <a:pt x="159" y="105"/>
                  </a:cubicBezTo>
                  <a:cubicBezTo>
                    <a:pt x="53" y="105"/>
                    <a:pt x="53" y="105"/>
                    <a:pt x="53" y="105"/>
                  </a:cubicBezTo>
                  <a:cubicBezTo>
                    <a:pt x="43" y="105"/>
                    <a:pt x="34" y="114"/>
                    <a:pt x="34" y="125"/>
                  </a:cubicBezTo>
                  <a:cubicBezTo>
                    <a:pt x="34" y="133"/>
                    <a:pt x="34" y="133"/>
                    <a:pt x="34" y="133"/>
                  </a:cubicBezTo>
                  <a:cubicBezTo>
                    <a:pt x="34" y="144"/>
                    <a:pt x="43" y="153"/>
                    <a:pt x="53" y="153"/>
                  </a:cubicBezTo>
                  <a:cubicBezTo>
                    <a:pt x="159" y="153"/>
                    <a:pt x="159" y="153"/>
                    <a:pt x="159" y="153"/>
                  </a:cubicBezTo>
                  <a:cubicBezTo>
                    <a:pt x="169" y="153"/>
                    <a:pt x="178" y="144"/>
                    <a:pt x="178" y="133"/>
                  </a:cubicBezTo>
                  <a:lnTo>
                    <a:pt x="178" y="125"/>
                  </a:lnTo>
                  <a:close/>
                  <a:moveTo>
                    <a:pt x="162" y="133"/>
                  </a:moveTo>
                  <a:cubicBezTo>
                    <a:pt x="162" y="135"/>
                    <a:pt x="160" y="137"/>
                    <a:pt x="159" y="137"/>
                  </a:cubicBezTo>
                  <a:cubicBezTo>
                    <a:pt x="53" y="137"/>
                    <a:pt x="53" y="137"/>
                    <a:pt x="53" y="137"/>
                  </a:cubicBezTo>
                  <a:cubicBezTo>
                    <a:pt x="51" y="137"/>
                    <a:pt x="50" y="135"/>
                    <a:pt x="50" y="133"/>
                  </a:cubicBezTo>
                  <a:cubicBezTo>
                    <a:pt x="50" y="125"/>
                    <a:pt x="50" y="125"/>
                    <a:pt x="50" y="125"/>
                  </a:cubicBezTo>
                  <a:cubicBezTo>
                    <a:pt x="50" y="123"/>
                    <a:pt x="51" y="121"/>
                    <a:pt x="53" y="121"/>
                  </a:cubicBezTo>
                  <a:cubicBezTo>
                    <a:pt x="159" y="121"/>
                    <a:pt x="159" y="121"/>
                    <a:pt x="159" y="121"/>
                  </a:cubicBezTo>
                  <a:cubicBezTo>
                    <a:pt x="160" y="121"/>
                    <a:pt x="162" y="123"/>
                    <a:pt x="162" y="125"/>
                  </a:cubicBezTo>
                  <a:lnTo>
                    <a:pt x="162" y="133"/>
                  </a:lnTo>
                  <a:close/>
                  <a:moveTo>
                    <a:pt x="178" y="260"/>
                  </a:moveTo>
                  <a:cubicBezTo>
                    <a:pt x="178" y="249"/>
                    <a:pt x="169" y="241"/>
                    <a:pt x="159" y="241"/>
                  </a:cubicBezTo>
                  <a:cubicBezTo>
                    <a:pt x="53" y="241"/>
                    <a:pt x="53" y="241"/>
                    <a:pt x="53" y="241"/>
                  </a:cubicBezTo>
                  <a:cubicBezTo>
                    <a:pt x="43" y="241"/>
                    <a:pt x="34" y="249"/>
                    <a:pt x="34" y="260"/>
                  </a:cubicBezTo>
                  <a:cubicBezTo>
                    <a:pt x="34" y="269"/>
                    <a:pt x="34" y="269"/>
                    <a:pt x="34" y="269"/>
                  </a:cubicBezTo>
                  <a:cubicBezTo>
                    <a:pt x="34" y="280"/>
                    <a:pt x="43" y="288"/>
                    <a:pt x="53" y="288"/>
                  </a:cubicBezTo>
                  <a:cubicBezTo>
                    <a:pt x="159" y="288"/>
                    <a:pt x="159" y="288"/>
                    <a:pt x="159" y="288"/>
                  </a:cubicBezTo>
                  <a:cubicBezTo>
                    <a:pt x="169" y="288"/>
                    <a:pt x="178" y="280"/>
                    <a:pt x="178" y="269"/>
                  </a:cubicBezTo>
                  <a:lnTo>
                    <a:pt x="178" y="260"/>
                  </a:lnTo>
                  <a:close/>
                  <a:moveTo>
                    <a:pt x="162" y="269"/>
                  </a:moveTo>
                  <a:cubicBezTo>
                    <a:pt x="162" y="271"/>
                    <a:pt x="160" y="272"/>
                    <a:pt x="159" y="272"/>
                  </a:cubicBezTo>
                  <a:cubicBezTo>
                    <a:pt x="53" y="272"/>
                    <a:pt x="53" y="272"/>
                    <a:pt x="53" y="272"/>
                  </a:cubicBezTo>
                  <a:cubicBezTo>
                    <a:pt x="51" y="272"/>
                    <a:pt x="50" y="271"/>
                    <a:pt x="50" y="269"/>
                  </a:cubicBezTo>
                  <a:cubicBezTo>
                    <a:pt x="50" y="260"/>
                    <a:pt x="50" y="260"/>
                    <a:pt x="50" y="260"/>
                  </a:cubicBezTo>
                  <a:cubicBezTo>
                    <a:pt x="50" y="258"/>
                    <a:pt x="51" y="257"/>
                    <a:pt x="53" y="257"/>
                  </a:cubicBezTo>
                  <a:cubicBezTo>
                    <a:pt x="159" y="257"/>
                    <a:pt x="159" y="257"/>
                    <a:pt x="159" y="257"/>
                  </a:cubicBezTo>
                  <a:cubicBezTo>
                    <a:pt x="160" y="257"/>
                    <a:pt x="162" y="258"/>
                    <a:pt x="162" y="260"/>
                  </a:cubicBezTo>
                  <a:lnTo>
                    <a:pt x="162" y="269"/>
                  </a:lnTo>
                  <a:close/>
                  <a:moveTo>
                    <a:pt x="178" y="192"/>
                  </a:moveTo>
                  <a:cubicBezTo>
                    <a:pt x="178" y="182"/>
                    <a:pt x="169" y="173"/>
                    <a:pt x="159" y="173"/>
                  </a:cubicBezTo>
                  <a:cubicBezTo>
                    <a:pt x="53" y="173"/>
                    <a:pt x="53" y="173"/>
                    <a:pt x="53" y="173"/>
                  </a:cubicBezTo>
                  <a:cubicBezTo>
                    <a:pt x="43" y="173"/>
                    <a:pt x="34" y="182"/>
                    <a:pt x="34" y="192"/>
                  </a:cubicBezTo>
                  <a:cubicBezTo>
                    <a:pt x="34" y="201"/>
                    <a:pt x="34" y="201"/>
                    <a:pt x="34" y="201"/>
                  </a:cubicBezTo>
                  <a:cubicBezTo>
                    <a:pt x="34" y="212"/>
                    <a:pt x="43" y="221"/>
                    <a:pt x="53" y="221"/>
                  </a:cubicBezTo>
                  <a:cubicBezTo>
                    <a:pt x="159" y="221"/>
                    <a:pt x="159" y="221"/>
                    <a:pt x="159" y="221"/>
                  </a:cubicBezTo>
                  <a:cubicBezTo>
                    <a:pt x="169" y="221"/>
                    <a:pt x="178" y="212"/>
                    <a:pt x="178" y="201"/>
                  </a:cubicBezTo>
                  <a:lnTo>
                    <a:pt x="178" y="192"/>
                  </a:lnTo>
                  <a:close/>
                  <a:moveTo>
                    <a:pt x="162" y="201"/>
                  </a:moveTo>
                  <a:cubicBezTo>
                    <a:pt x="162" y="203"/>
                    <a:pt x="160" y="205"/>
                    <a:pt x="159" y="205"/>
                  </a:cubicBezTo>
                  <a:cubicBezTo>
                    <a:pt x="53" y="205"/>
                    <a:pt x="53" y="205"/>
                    <a:pt x="53" y="205"/>
                  </a:cubicBezTo>
                  <a:cubicBezTo>
                    <a:pt x="51" y="205"/>
                    <a:pt x="50" y="203"/>
                    <a:pt x="50" y="201"/>
                  </a:cubicBezTo>
                  <a:cubicBezTo>
                    <a:pt x="50" y="192"/>
                    <a:pt x="50" y="192"/>
                    <a:pt x="50" y="192"/>
                  </a:cubicBezTo>
                  <a:cubicBezTo>
                    <a:pt x="50" y="190"/>
                    <a:pt x="51" y="189"/>
                    <a:pt x="53" y="189"/>
                  </a:cubicBezTo>
                  <a:cubicBezTo>
                    <a:pt x="159" y="189"/>
                    <a:pt x="159" y="189"/>
                    <a:pt x="159" y="189"/>
                  </a:cubicBezTo>
                  <a:cubicBezTo>
                    <a:pt x="160" y="189"/>
                    <a:pt x="162" y="190"/>
                    <a:pt x="162" y="192"/>
                  </a:cubicBezTo>
                  <a:lnTo>
                    <a:pt x="162" y="201"/>
                  </a:lnTo>
                  <a:close/>
                  <a:moveTo>
                    <a:pt x="159" y="309"/>
                  </a:moveTo>
                  <a:cubicBezTo>
                    <a:pt x="53" y="309"/>
                    <a:pt x="53" y="309"/>
                    <a:pt x="53" y="309"/>
                  </a:cubicBezTo>
                  <a:cubicBezTo>
                    <a:pt x="43" y="309"/>
                    <a:pt x="34" y="317"/>
                    <a:pt x="34" y="328"/>
                  </a:cubicBezTo>
                  <a:cubicBezTo>
                    <a:pt x="34" y="337"/>
                    <a:pt x="34" y="337"/>
                    <a:pt x="34" y="337"/>
                  </a:cubicBezTo>
                  <a:cubicBezTo>
                    <a:pt x="34" y="348"/>
                    <a:pt x="43" y="356"/>
                    <a:pt x="53" y="356"/>
                  </a:cubicBezTo>
                  <a:cubicBezTo>
                    <a:pt x="159" y="356"/>
                    <a:pt x="159" y="356"/>
                    <a:pt x="159" y="356"/>
                  </a:cubicBezTo>
                  <a:cubicBezTo>
                    <a:pt x="169" y="356"/>
                    <a:pt x="178" y="348"/>
                    <a:pt x="178" y="337"/>
                  </a:cubicBezTo>
                  <a:cubicBezTo>
                    <a:pt x="178" y="328"/>
                    <a:pt x="178" y="328"/>
                    <a:pt x="178" y="328"/>
                  </a:cubicBezTo>
                  <a:cubicBezTo>
                    <a:pt x="178" y="317"/>
                    <a:pt x="169" y="309"/>
                    <a:pt x="159" y="309"/>
                  </a:cubicBezTo>
                  <a:close/>
                  <a:moveTo>
                    <a:pt x="162" y="337"/>
                  </a:moveTo>
                  <a:cubicBezTo>
                    <a:pt x="162" y="339"/>
                    <a:pt x="160" y="340"/>
                    <a:pt x="159" y="340"/>
                  </a:cubicBezTo>
                  <a:cubicBezTo>
                    <a:pt x="53" y="340"/>
                    <a:pt x="53" y="340"/>
                    <a:pt x="53" y="340"/>
                  </a:cubicBezTo>
                  <a:cubicBezTo>
                    <a:pt x="51" y="340"/>
                    <a:pt x="50" y="339"/>
                    <a:pt x="50" y="337"/>
                  </a:cubicBezTo>
                  <a:cubicBezTo>
                    <a:pt x="50" y="328"/>
                    <a:pt x="50" y="328"/>
                    <a:pt x="50" y="328"/>
                  </a:cubicBezTo>
                  <a:cubicBezTo>
                    <a:pt x="50" y="326"/>
                    <a:pt x="51" y="325"/>
                    <a:pt x="53" y="325"/>
                  </a:cubicBezTo>
                  <a:cubicBezTo>
                    <a:pt x="159" y="325"/>
                    <a:pt x="159" y="325"/>
                    <a:pt x="159" y="325"/>
                  </a:cubicBezTo>
                  <a:cubicBezTo>
                    <a:pt x="160" y="325"/>
                    <a:pt x="162" y="326"/>
                    <a:pt x="162" y="328"/>
                  </a:cubicBezTo>
                  <a:lnTo>
                    <a:pt x="162" y="337"/>
                  </a:lnTo>
                  <a:close/>
                </a:path>
              </a:pathLst>
            </a:custGeom>
            <a:solidFill>
              <a:schemeClr val="bg1">
                <a:lumMod val="85000"/>
              </a:schemeClr>
            </a:solidFill>
            <a:ln>
              <a:noFill/>
            </a:ln>
          </p:spPr>
          <p:txBody>
            <a:bodyPr/>
            <a:lstStyle/>
            <a:p>
              <a:endParaRPr lang="en-US"/>
            </a:p>
          </p:txBody>
        </p:sp>
        <p:grpSp>
          <p:nvGrpSpPr>
            <p:cNvPr id="120" name="Group 75">
              <a:extLst>
                <a:ext uri="{FF2B5EF4-FFF2-40B4-BE49-F238E27FC236}">
                  <a16:creationId xmlns="" xmlns:a16="http://schemas.microsoft.com/office/drawing/2014/main" id="{96FDF11F-14DC-4E1D-A445-0B82FDD67243}"/>
                </a:ext>
              </a:extLst>
            </p:cNvPr>
            <p:cNvGrpSpPr>
              <a:grpSpLocks/>
            </p:cNvGrpSpPr>
            <p:nvPr/>
          </p:nvGrpSpPr>
          <p:grpSpPr bwMode="auto">
            <a:xfrm>
              <a:off x="1208783" y="5062085"/>
              <a:ext cx="305066" cy="434933"/>
              <a:chOff x="2650" y="1167"/>
              <a:chExt cx="363" cy="520"/>
            </a:xfrm>
          </p:grpSpPr>
          <p:sp>
            <p:nvSpPr>
              <p:cNvPr id="141" name="AutoShape 76">
                <a:extLst>
                  <a:ext uri="{FF2B5EF4-FFF2-40B4-BE49-F238E27FC236}">
                    <a16:creationId xmlns="" xmlns:a16="http://schemas.microsoft.com/office/drawing/2014/main" id="{3A86CE15-68CA-4C42-BF49-FCBF9D6B1EDA}"/>
                  </a:ext>
                </a:extLst>
              </p:cNvPr>
              <p:cNvSpPr>
                <a:spLocks noChangeAspect="1" noChangeArrowheads="1"/>
              </p:cNvSpPr>
              <p:nvPr/>
            </p:nvSpPr>
            <p:spPr bwMode="auto">
              <a:xfrm>
                <a:off x="2657" y="1315"/>
                <a:ext cx="350" cy="366"/>
              </a:xfrm>
              <a:prstGeom prst="roundRect">
                <a:avLst>
                  <a:gd name="adj" fmla="val 9356"/>
                </a:avLst>
              </a:prstGeom>
              <a:solidFill>
                <a:schemeClr val="bg1"/>
              </a:solidFill>
              <a:ln w="12700" algn="ctr">
                <a:solidFill>
                  <a:schemeClr val="bg1"/>
                </a:solidFill>
                <a:round/>
                <a:headEnd/>
                <a:tailEnd/>
              </a:ln>
            </p:spPr>
            <p:txBody>
              <a:bodyPr wrap="none" lIns="0" r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sv-SE" altLang="en-US"/>
              </a:p>
            </p:txBody>
          </p:sp>
          <p:sp>
            <p:nvSpPr>
              <p:cNvPr id="142" name="Oval 77">
                <a:extLst>
                  <a:ext uri="{FF2B5EF4-FFF2-40B4-BE49-F238E27FC236}">
                    <a16:creationId xmlns="" xmlns:a16="http://schemas.microsoft.com/office/drawing/2014/main" id="{D9A4A36D-2C1E-4A13-889A-B6BFFCED1CA5}"/>
                  </a:ext>
                </a:extLst>
              </p:cNvPr>
              <p:cNvSpPr>
                <a:spLocks noChangeAspect="1" noChangeArrowheads="1"/>
              </p:cNvSpPr>
              <p:nvPr/>
            </p:nvSpPr>
            <p:spPr bwMode="auto">
              <a:xfrm>
                <a:off x="2655" y="1174"/>
                <a:ext cx="352" cy="355"/>
              </a:xfrm>
              <a:prstGeom prst="ellipse">
                <a:avLst/>
              </a:prstGeom>
              <a:solidFill>
                <a:schemeClr val="bg1"/>
              </a:solidFill>
              <a:ln w="12700" algn="ctr">
                <a:solidFill>
                  <a:schemeClr val="bg1"/>
                </a:solidFill>
                <a:round/>
                <a:headEnd/>
                <a:tailEnd/>
              </a:ln>
            </p:spPr>
            <p:txBody>
              <a:bodyPr wrap="none" lIns="0" r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sv-SE" altLang="en-US"/>
              </a:p>
            </p:txBody>
          </p:sp>
          <p:sp>
            <p:nvSpPr>
              <p:cNvPr id="143" name="Text Box 78">
                <a:extLst>
                  <a:ext uri="{FF2B5EF4-FFF2-40B4-BE49-F238E27FC236}">
                    <a16:creationId xmlns="" xmlns:a16="http://schemas.microsoft.com/office/drawing/2014/main" id="{BC215EC5-F52D-4AD7-925A-BE799A309799}"/>
                  </a:ext>
                </a:extLst>
              </p:cNvPr>
              <p:cNvSpPr txBox="1">
                <a:spLocks noChangeAspect="1" noChangeArrowheads="1"/>
              </p:cNvSpPr>
              <p:nvPr/>
            </p:nvSpPr>
            <p:spPr bwMode="auto">
              <a:xfrm>
                <a:off x="2667" y="1450"/>
                <a:ext cx="327"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lnSpc>
                    <a:spcPct val="80000"/>
                  </a:lnSpc>
                </a:pPr>
                <a:r>
                  <a:rPr lang="en-US" altLang="en-US" sz="800" dirty="0">
                    <a:solidFill>
                      <a:srgbClr val="8F3F7B"/>
                    </a:solidFill>
                    <a:ea typeface="MS PGothic" panose="020B0600070205080204" pitchFamily="34" charset="-128"/>
                    <a:cs typeface="MS PGothic" panose="020B0600070205080204" pitchFamily="34" charset="-128"/>
                  </a:rPr>
                  <a:t>SDN</a:t>
                </a:r>
                <a:endParaRPr lang="en-US" altLang="en-US" sz="1000" dirty="0">
                  <a:solidFill>
                    <a:srgbClr val="8F3F7B"/>
                  </a:solidFill>
                  <a:ea typeface="MS PGothic" panose="020B0600070205080204" pitchFamily="34" charset="-128"/>
                  <a:cs typeface="MS PGothic" panose="020B0600070205080204" pitchFamily="34" charset="-128"/>
                </a:endParaRPr>
              </a:p>
            </p:txBody>
          </p:sp>
          <p:sp>
            <p:nvSpPr>
              <p:cNvPr id="144" name="Rectangle 79">
                <a:extLst>
                  <a:ext uri="{FF2B5EF4-FFF2-40B4-BE49-F238E27FC236}">
                    <a16:creationId xmlns="" xmlns:a16="http://schemas.microsoft.com/office/drawing/2014/main" id="{89E002E6-CB64-4854-915C-A52044732AC6}"/>
                  </a:ext>
                </a:extLst>
              </p:cNvPr>
              <p:cNvSpPr>
                <a:spLocks noChangeAspect="1" noChangeArrowheads="1"/>
              </p:cNvSpPr>
              <p:nvPr/>
            </p:nvSpPr>
            <p:spPr bwMode="auto">
              <a:xfrm>
                <a:off x="2650" y="1167"/>
                <a:ext cx="363"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72000" rIns="7200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sv-SE" altLang="en-US"/>
              </a:p>
            </p:txBody>
          </p:sp>
          <p:sp>
            <p:nvSpPr>
              <p:cNvPr id="145" name="Freeform 11">
                <a:extLst>
                  <a:ext uri="{FF2B5EF4-FFF2-40B4-BE49-F238E27FC236}">
                    <a16:creationId xmlns="" xmlns:a16="http://schemas.microsoft.com/office/drawing/2014/main" id="{70F973E1-2632-4643-A27B-7B587BE60108}"/>
                  </a:ext>
                </a:extLst>
              </p:cNvPr>
              <p:cNvSpPr>
                <a:spLocks noChangeAspect="1" noEditPoints="1"/>
              </p:cNvSpPr>
              <p:nvPr/>
            </p:nvSpPr>
            <p:spPr bwMode="auto">
              <a:xfrm>
                <a:off x="2650" y="1167"/>
                <a:ext cx="363" cy="520"/>
              </a:xfrm>
              <a:custGeom>
                <a:avLst/>
                <a:gdLst>
                  <a:gd name="T0" fmla="*/ 562511 w 410"/>
                  <a:gd name="T1" fmla="*/ 324212 h 589"/>
                  <a:gd name="T2" fmla="*/ 528247 w 410"/>
                  <a:gd name="T3" fmla="*/ 783857 h 589"/>
                  <a:gd name="T4" fmla="*/ 22842 w 410"/>
                  <a:gd name="T5" fmla="*/ 751025 h 589"/>
                  <a:gd name="T6" fmla="*/ 292678 w 410"/>
                  <a:gd name="T7" fmla="*/ 21887 h 589"/>
                  <a:gd name="T8" fmla="*/ 573934 w 410"/>
                  <a:gd name="T9" fmla="*/ 291382 h 589"/>
                  <a:gd name="T10" fmla="*/ 585354 w 410"/>
                  <a:gd name="T11" fmla="*/ 280437 h 589"/>
                  <a:gd name="T12" fmla="*/ 0 w 410"/>
                  <a:gd name="T13" fmla="*/ 280437 h 589"/>
                  <a:gd name="T14" fmla="*/ 57108 w 410"/>
                  <a:gd name="T15" fmla="*/ 805745 h 589"/>
                  <a:gd name="T16" fmla="*/ 585354 w 410"/>
                  <a:gd name="T17" fmla="*/ 751025 h 589"/>
                  <a:gd name="T18" fmla="*/ 573934 w 410"/>
                  <a:gd name="T19" fmla="*/ 313269 h 589"/>
                  <a:gd name="T20" fmla="*/ 449724 w 410"/>
                  <a:gd name="T21" fmla="*/ 198358 h 589"/>
                  <a:gd name="T22" fmla="*/ 452579 w 410"/>
                  <a:gd name="T23" fmla="*/ 119015 h 589"/>
                  <a:gd name="T24" fmla="*/ 441158 w 410"/>
                  <a:gd name="T25" fmla="*/ 108072 h 589"/>
                  <a:gd name="T26" fmla="*/ 355497 w 410"/>
                  <a:gd name="T27" fmla="*/ 119015 h 589"/>
                  <a:gd name="T28" fmla="*/ 414032 w 410"/>
                  <a:gd name="T29" fmla="*/ 129958 h 589"/>
                  <a:gd name="T30" fmla="*/ 171324 w 410"/>
                  <a:gd name="T31" fmla="*/ 129958 h 589"/>
                  <a:gd name="T32" fmla="*/ 229859 w 410"/>
                  <a:gd name="T33" fmla="*/ 119015 h 589"/>
                  <a:gd name="T34" fmla="*/ 144197 w 410"/>
                  <a:gd name="T35" fmla="*/ 108072 h 589"/>
                  <a:gd name="T36" fmla="*/ 132776 w 410"/>
                  <a:gd name="T37" fmla="*/ 119015 h 589"/>
                  <a:gd name="T38" fmla="*/ 144197 w 410"/>
                  <a:gd name="T39" fmla="*/ 201094 h 589"/>
                  <a:gd name="T40" fmla="*/ 155619 w 410"/>
                  <a:gd name="T41" fmla="*/ 146375 h 589"/>
                  <a:gd name="T42" fmla="*/ 155619 w 410"/>
                  <a:gd name="T43" fmla="*/ 377564 h 589"/>
                  <a:gd name="T44" fmla="*/ 144197 w 410"/>
                  <a:gd name="T45" fmla="*/ 321478 h 589"/>
                  <a:gd name="T46" fmla="*/ 132776 w 410"/>
                  <a:gd name="T47" fmla="*/ 403557 h 589"/>
                  <a:gd name="T48" fmla="*/ 144197 w 410"/>
                  <a:gd name="T49" fmla="*/ 414501 h 589"/>
                  <a:gd name="T50" fmla="*/ 229859 w 410"/>
                  <a:gd name="T51" fmla="*/ 403557 h 589"/>
                  <a:gd name="T52" fmla="*/ 171324 w 410"/>
                  <a:gd name="T53" fmla="*/ 392612 h 589"/>
                  <a:gd name="T54" fmla="*/ 414032 w 410"/>
                  <a:gd name="T55" fmla="*/ 392612 h 589"/>
                  <a:gd name="T56" fmla="*/ 355497 w 410"/>
                  <a:gd name="T57" fmla="*/ 403557 h 589"/>
                  <a:gd name="T58" fmla="*/ 441158 w 410"/>
                  <a:gd name="T59" fmla="*/ 414501 h 589"/>
                  <a:gd name="T60" fmla="*/ 452579 w 410"/>
                  <a:gd name="T61" fmla="*/ 403557 h 589"/>
                  <a:gd name="T62" fmla="*/ 441158 w 410"/>
                  <a:gd name="T63" fmla="*/ 321478 h 589"/>
                  <a:gd name="T64" fmla="*/ 429735 w 410"/>
                  <a:gd name="T65" fmla="*/ 377564 h 589"/>
                  <a:gd name="T66" fmla="*/ 429735 w 410"/>
                  <a:gd name="T67" fmla="*/ 146375 h 589"/>
                  <a:gd name="T68" fmla="*/ 441158 w 410"/>
                  <a:gd name="T69" fmla="*/ 201094 h 5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0"/>
                  <a:gd name="T106" fmla="*/ 0 h 589"/>
                  <a:gd name="T107" fmla="*/ 410 w 410"/>
                  <a:gd name="T108" fmla="*/ 589 h 5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0" h="589">
                    <a:moveTo>
                      <a:pt x="402" y="229"/>
                    </a:moveTo>
                    <a:cubicBezTo>
                      <a:pt x="397" y="229"/>
                      <a:pt x="394" y="233"/>
                      <a:pt x="394" y="237"/>
                    </a:cubicBezTo>
                    <a:cubicBezTo>
                      <a:pt x="394" y="549"/>
                      <a:pt x="394" y="549"/>
                      <a:pt x="394" y="549"/>
                    </a:cubicBezTo>
                    <a:cubicBezTo>
                      <a:pt x="394" y="563"/>
                      <a:pt x="383" y="573"/>
                      <a:pt x="370" y="573"/>
                    </a:cubicBezTo>
                    <a:cubicBezTo>
                      <a:pt x="40" y="573"/>
                      <a:pt x="40" y="573"/>
                      <a:pt x="40" y="573"/>
                    </a:cubicBezTo>
                    <a:cubicBezTo>
                      <a:pt x="27" y="573"/>
                      <a:pt x="17" y="563"/>
                      <a:pt x="16" y="549"/>
                    </a:cubicBezTo>
                    <a:cubicBezTo>
                      <a:pt x="16" y="205"/>
                      <a:pt x="16" y="205"/>
                      <a:pt x="16" y="205"/>
                    </a:cubicBezTo>
                    <a:cubicBezTo>
                      <a:pt x="17" y="101"/>
                      <a:pt x="101" y="16"/>
                      <a:pt x="205" y="16"/>
                    </a:cubicBezTo>
                    <a:cubicBezTo>
                      <a:pt x="309" y="16"/>
                      <a:pt x="394" y="101"/>
                      <a:pt x="394" y="205"/>
                    </a:cubicBezTo>
                    <a:cubicBezTo>
                      <a:pt x="394" y="209"/>
                      <a:pt x="397" y="213"/>
                      <a:pt x="402" y="213"/>
                    </a:cubicBezTo>
                    <a:cubicBezTo>
                      <a:pt x="406" y="213"/>
                      <a:pt x="410" y="209"/>
                      <a:pt x="410" y="205"/>
                    </a:cubicBezTo>
                    <a:cubicBezTo>
                      <a:pt x="410" y="205"/>
                      <a:pt x="410" y="205"/>
                      <a:pt x="410" y="205"/>
                    </a:cubicBezTo>
                    <a:cubicBezTo>
                      <a:pt x="410" y="92"/>
                      <a:pt x="318" y="0"/>
                      <a:pt x="205" y="0"/>
                    </a:cubicBezTo>
                    <a:cubicBezTo>
                      <a:pt x="92" y="0"/>
                      <a:pt x="0" y="92"/>
                      <a:pt x="0" y="205"/>
                    </a:cubicBezTo>
                    <a:cubicBezTo>
                      <a:pt x="0" y="549"/>
                      <a:pt x="0" y="549"/>
                      <a:pt x="0" y="549"/>
                    </a:cubicBezTo>
                    <a:cubicBezTo>
                      <a:pt x="0" y="571"/>
                      <a:pt x="18" y="589"/>
                      <a:pt x="40" y="589"/>
                    </a:cubicBezTo>
                    <a:cubicBezTo>
                      <a:pt x="370" y="589"/>
                      <a:pt x="370" y="589"/>
                      <a:pt x="370" y="589"/>
                    </a:cubicBezTo>
                    <a:cubicBezTo>
                      <a:pt x="392" y="589"/>
                      <a:pt x="410" y="571"/>
                      <a:pt x="410" y="549"/>
                    </a:cubicBezTo>
                    <a:cubicBezTo>
                      <a:pt x="410" y="237"/>
                      <a:pt x="410" y="237"/>
                      <a:pt x="410" y="237"/>
                    </a:cubicBezTo>
                    <a:cubicBezTo>
                      <a:pt x="410" y="233"/>
                      <a:pt x="406" y="229"/>
                      <a:pt x="402" y="229"/>
                    </a:cubicBezTo>
                    <a:moveTo>
                      <a:pt x="309" y="147"/>
                    </a:moveTo>
                    <a:cubicBezTo>
                      <a:pt x="311" y="147"/>
                      <a:pt x="313" y="146"/>
                      <a:pt x="315" y="145"/>
                    </a:cubicBezTo>
                    <a:cubicBezTo>
                      <a:pt x="316" y="143"/>
                      <a:pt x="317" y="141"/>
                      <a:pt x="317" y="139"/>
                    </a:cubicBezTo>
                    <a:cubicBezTo>
                      <a:pt x="317" y="87"/>
                      <a:pt x="317" y="87"/>
                      <a:pt x="317" y="87"/>
                    </a:cubicBezTo>
                    <a:cubicBezTo>
                      <a:pt x="317" y="85"/>
                      <a:pt x="316" y="83"/>
                      <a:pt x="315" y="82"/>
                    </a:cubicBezTo>
                    <a:cubicBezTo>
                      <a:pt x="313" y="80"/>
                      <a:pt x="311" y="79"/>
                      <a:pt x="309" y="79"/>
                    </a:cubicBezTo>
                    <a:cubicBezTo>
                      <a:pt x="257" y="79"/>
                      <a:pt x="257" y="79"/>
                      <a:pt x="257" y="79"/>
                    </a:cubicBezTo>
                    <a:cubicBezTo>
                      <a:pt x="253" y="79"/>
                      <a:pt x="249" y="83"/>
                      <a:pt x="249" y="87"/>
                    </a:cubicBezTo>
                    <a:cubicBezTo>
                      <a:pt x="249" y="92"/>
                      <a:pt x="253" y="95"/>
                      <a:pt x="257" y="95"/>
                    </a:cubicBezTo>
                    <a:cubicBezTo>
                      <a:pt x="290" y="95"/>
                      <a:pt x="290" y="95"/>
                      <a:pt x="290" y="95"/>
                    </a:cubicBezTo>
                    <a:cubicBezTo>
                      <a:pt x="205" y="180"/>
                      <a:pt x="205" y="180"/>
                      <a:pt x="205" y="180"/>
                    </a:cubicBezTo>
                    <a:cubicBezTo>
                      <a:pt x="120" y="95"/>
                      <a:pt x="120" y="95"/>
                      <a:pt x="120" y="95"/>
                    </a:cubicBezTo>
                    <a:cubicBezTo>
                      <a:pt x="153" y="95"/>
                      <a:pt x="153" y="95"/>
                      <a:pt x="153" y="95"/>
                    </a:cubicBezTo>
                    <a:cubicBezTo>
                      <a:pt x="158" y="95"/>
                      <a:pt x="161" y="92"/>
                      <a:pt x="161" y="87"/>
                    </a:cubicBezTo>
                    <a:cubicBezTo>
                      <a:pt x="161" y="83"/>
                      <a:pt x="158" y="79"/>
                      <a:pt x="153" y="79"/>
                    </a:cubicBezTo>
                    <a:cubicBezTo>
                      <a:pt x="101" y="79"/>
                      <a:pt x="101" y="79"/>
                      <a:pt x="101" y="79"/>
                    </a:cubicBezTo>
                    <a:cubicBezTo>
                      <a:pt x="99" y="79"/>
                      <a:pt x="97" y="80"/>
                      <a:pt x="96" y="82"/>
                    </a:cubicBezTo>
                    <a:cubicBezTo>
                      <a:pt x="94" y="83"/>
                      <a:pt x="93" y="85"/>
                      <a:pt x="93" y="87"/>
                    </a:cubicBezTo>
                    <a:cubicBezTo>
                      <a:pt x="93" y="139"/>
                      <a:pt x="93" y="139"/>
                      <a:pt x="93" y="139"/>
                    </a:cubicBezTo>
                    <a:cubicBezTo>
                      <a:pt x="93" y="144"/>
                      <a:pt x="97" y="147"/>
                      <a:pt x="101" y="147"/>
                    </a:cubicBezTo>
                    <a:cubicBezTo>
                      <a:pt x="106" y="147"/>
                      <a:pt x="109" y="144"/>
                      <a:pt x="109" y="139"/>
                    </a:cubicBezTo>
                    <a:cubicBezTo>
                      <a:pt x="109" y="107"/>
                      <a:pt x="109" y="107"/>
                      <a:pt x="109" y="107"/>
                    </a:cubicBezTo>
                    <a:cubicBezTo>
                      <a:pt x="194" y="191"/>
                      <a:pt x="194" y="191"/>
                      <a:pt x="194" y="191"/>
                    </a:cubicBezTo>
                    <a:cubicBezTo>
                      <a:pt x="109" y="276"/>
                      <a:pt x="109" y="276"/>
                      <a:pt x="109" y="276"/>
                    </a:cubicBezTo>
                    <a:cubicBezTo>
                      <a:pt x="109" y="243"/>
                      <a:pt x="109" y="243"/>
                      <a:pt x="109" y="243"/>
                    </a:cubicBezTo>
                    <a:cubicBezTo>
                      <a:pt x="109" y="239"/>
                      <a:pt x="106" y="235"/>
                      <a:pt x="101" y="235"/>
                    </a:cubicBezTo>
                    <a:cubicBezTo>
                      <a:pt x="97" y="235"/>
                      <a:pt x="93" y="239"/>
                      <a:pt x="93" y="243"/>
                    </a:cubicBezTo>
                    <a:cubicBezTo>
                      <a:pt x="93" y="295"/>
                      <a:pt x="93" y="295"/>
                      <a:pt x="93" y="295"/>
                    </a:cubicBezTo>
                    <a:cubicBezTo>
                      <a:pt x="93" y="297"/>
                      <a:pt x="94" y="299"/>
                      <a:pt x="96" y="301"/>
                    </a:cubicBezTo>
                    <a:cubicBezTo>
                      <a:pt x="97" y="302"/>
                      <a:pt x="99" y="303"/>
                      <a:pt x="101" y="303"/>
                    </a:cubicBezTo>
                    <a:cubicBezTo>
                      <a:pt x="153" y="303"/>
                      <a:pt x="153" y="303"/>
                      <a:pt x="153" y="303"/>
                    </a:cubicBezTo>
                    <a:cubicBezTo>
                      <a:pt x="158" y="303"/>
                      <a:pt x="161" y="300"/>
                      <a:pt x="161" y="295"/>
                    </a:cubicBezTo>
                    <a:cubicBezTo>
                      <a:pt x="161" y="291"/>
                      <a:pt x="158" y="287"/>
                      <a:pt x="153" y="287"/>
                    </a:cubicBezTo>
                    <a:cubicBezTo>
                      <a:pt x="120" y="287"/>
                      <a:pt x="120" y="287"/>
                      <a:pt x="120" y="287"/>
                    </a:cubicBezTo>
                    <a:cubicBezTo>
                      <a:pt x="205" y="202"/>
                      <a:pt x="205" y="202"/>
                      <a:pt x="205" y="202"/>
                    </a:cubicBezTo>
                    <a:cubicBezTo>
                      <a:pt x="290" y="287"/>
                      <a:pt x="290" y="287"/>
                      <a:pt x="290" y="287"/>
                    </a:cubicBezTo>
                    <a:cubicBezTo>
                      <a:pt x="257" y="287"/>
                      <a:pt x="257" y="287"/>
                      <a:pt x="257" y="287"/>
                    </a:cubicBezTo>
                    <a:cubicBezTo>
                      <a:pt x="253" y="287"/>
                      <a:pt x="249" y="291"/>
                      <a:pt x="249" y="295"/>
                    </a:cubicBezTo>
                    <a:cubicBezTo>
                      <a:pt x="249" y="300"/>
                      <a:pt x="253" y="303"/>
                      <a:pt x="257" y="303"/>
                    </a:cubicBezTo>
                    <a:cubicBezTo>
                      <a:pt x="309" y="303"/>
                      <a:pt x="309" y="303"/>
                      <a:pt x="309" y="303"/>
                    </a:cubicBezTo>
                    <a:cubicBezTo>
                      <a:pt x="311" y="303"/>
                      <a:pt x="313" y="302"/>
                      <a:pt x="315" y="301"/>
                    </a:cubicBezTo>
                    <a:cubicBezTo>
                      <a:pt x="316" y="299"/>
                      <a:pt x="317" y="297"/>
                      <a:pt x="317" y="295"/>
                    </a:cubicBezTo>
                    <a:cubicBezTo>
                      <a:pt x="317" y="243"/>
                      <a:pt x="317" y="243"/>
                      <a:pt x="317" y="243"/>
                    </a:cubicBezTo>
                    <a:cubicBezTo>
                      <a:pt x="317" y="239"/>
                      <a:pt x="313" y="235"/>
                      <a:pt x="309" y="235"/>
                    </a:cubicBezTo>
                    <a:cubicBezTo>
                      <a:pt x="305" y="235"/>
                      <a:pt x="301" y="239"/>
                      <a:pt x="301" y="243"/>
                    </a:cubicBezTo>
                    <a:cubicBezTo>
                      <a:pt x="301" y="276"/>
                      <a:pt x="301" y="276"/>
                      <a:pt x="301" y="276"/>
                    </a:cubicBezTo>
                    <a:cubicBezTo>
                      <a:pt x="216" y="191"/>
                      <a:pt x="216" y="191"/>
                      <a:pt x="216" y="191"/>
                    </a:cubicBezTo>
                    <a:cubicBezTo>
                      <a:pt x="301" y="107"/>
                      <a:pt x="301" y="107"/>
                      <a:pt x="301" y="107"/>
                    </a:cubicBezTo>
                    <a:cubicBezTo>
                      <a:pt x="301" y="139"/>
                      <a:pt x="301" y="139"/>
                      <a:pt x="301" y="139"/>
                    </a:cubicBezTo>
                    <a:cubicBezTo>
                      <a:pt x="301" y="144"/>
                      <a:pt x="305" y="147"/>
                      <a:pt x="309" y="147"/>
                    </a:cubicBezTo>
                  </a:path>
                </a:pathLst>
              </a:custGeom>
              <a:solidFill>
                <a:srgbClr val="8F3F7B"/>
              </a:solidFill>
              <a:ln>
                <a:noFill/>
              </a:ln>
              <a:extLst>
                <a:ext uri="{91240B29-F687-4F45-9708-019B960494DF}">
                  <a14:hiddenLine xmlns:a14="http://schemas.microsoft.com/office/drawing/2010/main" w="9525">
                    <a:solidFill>
                      <a:srgbClr val="000000"/>
                    </a:solidFill>
                    <a:round/>
                    <a:headEnd/>
                    <a:tailEnd/>
                  </a14:hiddenLine>
                </a:ext>
              </a:extLst>
            </p:spPr>
            <p:txBody>
              <a:bodyPr tIns="1080000" anchor="ctr"/>
              <a:lstStyle/>
              <a:p>
                <a:endParaRPr lang="en-US"/>
              </a:p>
            </p:txBody>
          </p:sp>
        </p:grpSp>
        <p:grpSp>
          <p:nvGrpSpPr>
            <p:cNvPr id="121" name="Group 120">
              <a:extLst>
                <a:ext uri="{FF2B5EF4-FFF2-40B4-BE49-F238E27FC236}">
                  <a16:creationId xmlns="" xmlns:a16="http://schemas.microsoft.com/office/drawing/2014/main" id="{D879D95C-6A65-4AC5-B358-9553976636B3}"/>
                </a:ext>
              </a:extLst>
            </p:cNvPr>
            <p:cNvGrpSpPr/>
            <p:nvPr/>
          </p:nvGrpSpPr>
          <p:grpSpPr>
            <a:xfrm>
              <a:off x="950910" y="3795462"/>
              <a:ext cx="291214" cy="421342"/>
              <a:chOff x="5970945" y="4527661"/>
              <a:chExt cx="382149" cy="588972"/>
            </a:xfrm>
          </p:grpSpPr>
          <p:sp>
            <p:nvSpPr>
              <p:cNvPr id="136" name="AutoShape 76">
                <a:extLst>
                  <a:ext uri="{FF2B5EF4-FFF2-40B4-BE49-F238E27FC236}">
                    <a16:creationId xmlns="" xmlns:a16="http://schemas.microsoft.com/office/drawing/2014/main" id="{5C7C1C42-154C-41D7-A224-3B93815F88C8}"/>
                  </a:ext>
                </a:extLst>
              </p:cNvPr>
              <p:cNvSpPr>
                <a:spLocks noChangeAspect="1" noChangeArrowheads="1"/>
              </p:cNvSpPr>
              <p:nvPr/>
            </p:nvSpPr>
            <p:spPr bwMode="auto">
              <a:xfrm>
                <a:off x="5978314" y="4695291"/>
                <a:ext cx="368463" cy="414546"/>
              </a:xfrm>
              <a:prstGeom prst="roundRect">
                <a:avLst>
                  <a:gd name="adj" fmla="val 9356"/>
                </a:avLst>
              </a:prstGeom>
              <a:solidFill>
                <a:schemeClr val="bg1"/>
              </a:solidFill>
              <a:ln w="12700" algn="ctr">
                <a:solidFill>
                  <a:schemeClr val="bg1"/>
                </a:solidFill>
                <a:round/>
                <a:headEnd/>
                <a:tailEnd/>
              </a:ln>
            </p:spPr>
            <p:txBody>
              <a:bodyPr wrap="none" lIns="0" r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sv-SE" altLang="en-US"/>
              </a:p>
            </p:txBody>
          </p:sp>
          <p:sp>
            <p:nvSpPr>
              <p:cNvPr id="137" name="Oval 77">
                <a:extLst>
                  <a:ext uri="{FF2B5EF4-FFF2-40B4-BE49-F238E27FC236}">
                    <a16:creationId xmlns="" xmlns:a16="http://schemas.microsoft.com/office/drawing/2014/main" id="{9623167C-7415-4CA7-80BC-E32A7D54F6EB}"/>
                  </a:ext>
                </a:extLst>
              </p:cNvPr>
              <p:cNvSpPr>
                <a:spLocks noChangeAspect="1" noChangeArrowheads="1"/>
              </p:cNvSpPr>
              <p:nvPr/>
            </p:nvSpPr>
            <p:spPr bwMode="auto">
              <a:xfrm>
                <a:off x="5976209" y="4535589"/>
                <a:ext cx="370569" cy="402087"/>
              </a:xfrm>
              <a:prstGeom prst="ellipse">
                <a:avLst/>
              </a:prstGeom>
              <a:solidFill>
                <a:schemeClr val="bg1"/>
              </a:solidFill>
              <a:ln w="12700" algn="ctr">
                <a:solidFill>
                  <a:schemeClr val="bg1"/>
                </a:solidFill>
                <a:round/>
                <a:headEnd/>
                <a:tailEnd/>
              </a:ln>
            </p:spPr>
            <p:txBody>
              <a:bodyPr wrap="none" lIns="0" r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sv-SE" altLang="en-US"/>
              </a:p>
            </p:txBody>
          </p:sp>
          <p:sp>
            <p:nvSpPr>
              <p:cNvPr id="138" name="Text Box 78">
                <a:extLst>
                  <a:ext uri="{FF2B5EF4-FFF2-40B4-BE49-F238E27FC236}">
                    <a16:creationId xmlns="" xmlns:a16="http://schemas.microsoft.com/office/drawing/2014/main" id="{89D5F2B1-3C06-4475-8931-F282366A26EE}"/>
                  </a:ext>
                </a:extLst>
              </p:cNvPr>
              <p:cNvSpPr txBox="1">
                <a:spLocks noChangeAspect="1" noChangeArrowheads="1"/>
              </p:cNvSpPr>
              <p:nvPr/>
            </p:nvSpPr>
            <p:spPr bwMode="auto">
              <a:xfrm>
                <a:off x="5988842" y="4848198"/>
                <a:ext cx="344250" cy="25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lnSpc>
                    <a:spcPct val="80000"/>
                  </a:lnSpc>
                </a:pPr>
                <a:r>
                  <a:rPr lang="en-US" altLang="en-US" sz="700" dirty="0">
                    <a:solidFill>
                      <a:srgbClr val="F08A00"/>
                    </a:solidFill>
                    <a:ea typeface="MS PGothic" panose="020B0600070205080204" pitchFamily="34" charset="-128"/>
                    <a:cs typeface="MS PGothic" panose="020B0600070205080204" pitchFamily="34" charset="-128"/>
                  </a:rPr>
                  <a:t>SDN</a:t>
                </a:r>
              </a:p>
            </p:txBody>
          </p:sp>
          <p:sp>
            <p:nvSpPr>
              <p:cNvPr id="139" name="Rectangle 79">
                <a:extLst>
                  <a:ext uri="{FF2B5EF4-FFF2-40B4-BE49-F238E27FC236}">
                    <a16:creationId xmlns="" xmlns:a16="http://schemas.microsoft.com/office/drawing/2014/main" id="{61DB0B0A-1A6B-4030-A1EF-D2A607861155}"/>
                  </a:ext>
                </a:extLst>
              </p:cNvPr>
              <p:cNvSpPr>
                <a:spLocks noChangeAspect="1" noChangeArrowheads="1"/>
              </p:cNvSpPr>
              <p:nvPr/>
            </p:nvSpPr>
            <p:spPr bwMode="auto">
              <a:xfrm>
                <a:off x="5970945" y="4527661"/>
                <a:ext cx="382149" cy="58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72000" rIns="7200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sv-SE" altLang="en-US"/>
              </a:p>
            </p:txBody>
          </p:sp>
          <p:sp>
            <p:nvSpPr>
              <p:cNvPr id="140" name="Freeform 11">
                <a:extLst>
                  <a:ext uri="{FF2B5EF4-FFF2-40B4-BE49-F238E27FC236}">
                    <a16:creationId xmlns="" xmlns:a16="http://schemas.microsoft.com/office/drawing/2014/main" id="{16505A42-210B-43E2-BF2F-42DF61AB5364}"/>
                  </a:ext>
                </a:extLst>
              </p:cNvPr>
              <p:cNvSpPr>
                <a:spLocks noChangeAspect="1" noEditPoints="1"/>
              </p:cNvSpPr>
              <p:nvPr/>
            </p:nvSpPr>
            <p:spPr bwMode="auto">
              <a:xfrm>
                <a:off x="5970945" y="4527661"/>
                <a:ext cx="382149" cy="588972"/>
              </a:xfrm>
              <a:custGeom>
                <a:avLst/>
                <a:gdLst>
                  <a:gd name="T0" fmla="*/ 562511 w 410"/>
                  <a:gd name="T1" fmla="*/ 324212 h 589"/>
                  <a:gd name="T2" fmla="*/ 528247 w 410"/>
                  <a:gd name="T3" fmla="*/ 783857 h 589"/>
                  <a:gd name="T4" fmla="*/ 22842 w 410"/>
                  <a:gd name="T5" fmla="*/ 751025 h 589"/>
                  <a:gd name="T6" fmla="*/ 292678 w 410"/>
                  <a:gd name="T7" fmla="*/ 21887 h 589"/>
                  <a:gd name="T8" fmla="*/ 573934 w 410"/>
                  <a:gd name="T9" fmla="*/ 291382 h 589"/>
                  <a:gd name="T10" fmla="*/ 585354 w 410"/>
                  <a:gd name="T11" fmla="*/ 280437 h 589"/>
                  <a:gd name="T12" fmla="*/ 0 w 410"/>
                  <a:gd name="T13" fmla="*/ 280437 h 589"/>
                  <a:gd name="T14" fmla="*/ 57108 w 410"/>
                  <a:gd name="T15" fmla="*/ 805745 h 589"/>
                  <a:gd name="T16" fmla="*/ 585354 w 410"/>
                  <a:gd name="T17" fmla="*/ 751025 h 589"/>
                  <a:gd name="T18" fmla="*/ 573934 w 410"/>
                  <a:gd name="T19" fmla="*/ 313269 h 589"/>
                  <a:gd name="T20" fmla="*/ 449724 w 410"/>
                  <a:gd name="T21" fmla="*/ 198358 h 589"/>
                  <a:gd name="T22" fmla="*/ 452579 w 410"/>
                  <a:gd name="T23" fmla="*/ 119015 h 589"/>
                  <a:gd name="T24" fmla="*/ 441158 w 410"/>
                  <a:gd name="T25" fmla="*/ 108072 h 589"/>
                  <a:gd name="T26" fmla="*/ 355497 w 410"/>
                  <a:gd name="T27" fmla="*/ 119015 h 589"/>
                  <a:gd name="T28" fmla="*/ 414032 w 410"/>
                  <a:gd name="T29" fmla="*/ 129958 h 589"/>
                  <a:gd name="T30" fmla="*/ 171324 w 410"/>
                  <a:gd name="T31" fmla="*/ 129958 h 589"/>
                  <a:gd name="T32" fmla="*/ 229859 w 410"/>
                  <a:gd name="T33" fmla="*/ 119015 h 589"/>
                  <a:gd name="T34" fmla="*/ 144197 w 410"/>
                  <a:gd name="T35" fmla="*/ 108072 h 589"/>
                  <a:gd name="T36" fmla="*/ 132776 w 410"/>
                  <a:gd name="T37" fmla="*/ 119015 h 589"/>
                  <a:gd name="T38" fmla="*/ 144197 w 410"/>
                  <a:gd name="T39" fmla="*/ 201094 h 589"/>
                  <a:gd name="T40" fmla="*/ 155619 w 410"/>
                  <a:gd name="T41" fmla="*/ 146375 h 589"/>
                  <a:gd name="T42" fmla="*/ 155619 w 410"/>
                  <a:gd name="T43" fmla="*/ 377564 h 589"/>
                  <a:gd name="T44" fmla="*/ 144197 w 410"/>
                  <a:gd name="T45" fmla="*/ 321478 h 589"/>
                  <a:gd name="T46" fmla="*/ 132776 w 410"/>
                  <a:gd name="T47" fmla="*/ 403557 h 589"/>
                  <a:gd name="T48" fmla="*/ 144197 w 410"/>
                  <a:gd name="T49" fmla="*/ 414501 h 589"/>
                  <a:gd name="T50" fmla="*/ 229859 w 410"/>
                  <a:gd name="T51" fmla="*/ 403557 h 589"/>
                  <a:gd name="T52" fmla="*/ 171324 w 410"/>
                  <a:gd name="T53" fmla="*/ 392612 h 589"/>
                  <a:gd name="T54" fmla="*/ 414032 w 410"/>
                  <a:gd name="T55" fmla="*/ 392612 h 589"/>
                  <a:gd name="T56" fmla="*/ 355497 w 410"/>
                  <a:gd name="T57" fmla="*/ 403557 h 589"/>
                  <a:gd name="T58" fmla="*/ 441158 w 410"/>
                  <a:gd name="T59" fmla="*/ 414501 h 589"/>
                  <a:gd name="T60" fmla="*/ 452579 w 410"/>
                  <a:gd name="T61" fmla="*/ 403557 h 589"/>
                  <a:gd name="T62" fmla="*/ 441158 w 410"/>
                  <a:gd name="T63" fmla="*/ 321478 h 589"/>
                  <a:gd name="T64" fmla="*/ 429735 w 410"/>
                  <a:gd name="T65" fmla="*/ 377564 h 589"/>
                  <a:gd name="T66" fmla="*/ 429735 w 410"/>
                  <a:gd name="T67" fmla="*/ 146375 h 589"/>
                  <a:gd name="T68" fmla="*/ 441158 w 410"/>
                  <a:gd name="T69" fmla="*/ 201094 h 5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0"/>
                  <a:gd name="T106" fmla="*/ 0 h 589"/>
                  <a:gd name="T107" fmla="*/ 410 w 410"/>
                  <a:gd name="T108" fmla="*/ 589 h 5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0" h="589">
                    <a:moveTo>
                      <a:pt x="402" y="229"/>
                    </a:moveTo>
                    <a:cubicBezTo>
                      <a:pt x="397" y="229"/>
                      <a:pt x="394" y="233"/>
                      <a:pt x="394" y="237"/>
                    </a:cubicBezTo>
                    <a:cubicBezTo>
                      <a:pt x="394" y="549"/>
                      <a:pt x="394" y="549"/>
                      <a:pt x="394" y="549"/>
                    </a:cubicBezTo>
                    <a:cubicBezTo>
                      <a:pt x="394" y="563"/>
                      <a:pt x="383" y="573"/>
                      <a:pt x="370" y="573"/>
                    </a:cubicBezTo>
                    <a:cubicBezTo>
                      <a:pt x="40" y="573"/>
                      <a:pt x="40" y="573"/>
                      <a:pt x="40" y="573"/>
                    </a:cubicBezTo>
                    <a:cubicBezTo>
                      <a:pt x="27" y="573"/>
                      <a:pt x="17" y="563"/>
                      <a:pt x="16" y="549"/>
                    </a:cubicBezTo>
                    <a:cubicBezTo>
                      <a:pt x="16" y="205"/>
                      <a:pt x="16" y="205"/>
                      <a:pt x="16" y="205"/>
                    </a:cubicBezTo>
                    <a:cubicBezTo>
                      <a:pt x="17" y="101"/>
                      <a:pt x="101" y="16"/>
                      <a:pt x="205" y="16"/>
                    </a:cubicBezTo>
                    <a:cubicBezTo>
                      <a:pt x="309" y="16"/>
                      <a:pt x="394" y="101"/>
                      <a:pt x="394" y="205"/>
                    </a:cubicBezTo>
                    <a:cubicBezTo>
                      <a:pt x="394" y="209"/>
                      <a:pt x="397" y="213"/>
                      <a:pt x="402" y="213"/>
                    </a:cubicBezTo>
                    <a:cubicBezTo>
                      <a:pt x="406" y="213"/>
                      <a:pt x="410" y="209"/>
                      <a:pt x="410" y="205"/>
                    </a:cubicBezTo>
                    <a:cubicBezTo>
                      <a:pt x="410" y="205"/>
                      <a:pt x="410" y="205"/>
                      <a:pt x="410" y="205"/>
                    </a:cubicBezTo>
                    <a:cubicBezTo>
                      <a:pt x="410" y="92"/>
                      <a:pt x="318" y="0"/>
                      <a:pt x="205" y="0"/>
                    </a:cubicBezTo>
                    <a:cubicBezTo>
                      <a:pt x="92" y="0"/>
                      <a:pt x="0" y="92"/>
                      <a:pt x="0" y="205"/>
                    </a:cubicBezTo>
                    <a:cubicBezTo>
                      <a:pt x="0" y="549"/>
                      <a:pt x="0" y="549"/>
                      <a:pt x="0" y="549"/>
                    </a:cubicBezTo>
                    <a:cubicBezTo>
                      <a:pt x="0" y="571"/>
                      <a:pt x="18" y="589"/>
                      <a:pt x="40" y="589"/>
                    </a:cubicBezTo>
                    <a:cubicBezTo>
                      <a:pt x="370" y="589"/>
                      <a:pt x="370" y="589"/>
                      <a:pt x="370" y="589"/>
                    </a:cubicBezTo>
                    <a:cubicBezTo>
                      <a:pt x="392" y="589"/>
                      <a:pt x="410" y="571"/>
                      <a:pt x="410" y="549"/>
                    </a:cubicBezTo>
                    <a:cubicBezTo>
                      <a:pt x="410" y="237"/>
                      <a:pt x="410" y="237"/>
                      <a:pt x="410" y="237"/>
                    </a:cubicBezTo>
                    <a:cubicBezTo>
                      <a:pt x="410" y="233"/>
                      <a:pt x="406" y="229"/>
                      <a:pt x="402" y="229"/>
                    </a:cubicBezTo>
                    <a:moveTo>
                      <a:pt x="309" y="147"/>
                    </a:moveTo>
                    <a:cubicBezTo>
                      <a:pt x="311" y="147"/>
                      <a:pt x="313" y="146"/>
                      <a:pt x="315" y="145"/>
                    </a:cubicBezTo>
                    <a:cubicBezTo>
                      <a:pt x="316" y="143"/>
                      <a:pt x="317" y="141"/>
                      <a:pt x="317" y="139"/>
                    </a:cubicBezTo>
                    <a:cubicBezTo>
                      <a:pt x="317" y="87"/>
                      <a:pt x="317" y="87"/>
                      <a:pt x="317" y="87"/>
                    </a:cubicBezTo>
                    <a:cubicBezTo>
                      <a:pt x="317" y="85"/>
                      <a:pt x="316" y="83"/>
                      <a:pt x="315" y="82"/>
                    </a:cubicBezTo>
                    <a:cubicBezTo>
                      <a:pt x="313" y="80"/>
                      <a:pt x="311" y="79"/>
                      <a:pt x="309" y="79"/>
                    </a:cubicBezTo>
                    <a:cubicBezTo>
                      <a:pt x="257" y="79"/>
                      <a:pt x="257" y="79"/>
                      <a:pt x="257" y="79"/>
                    </a:cubicBezTo>
                    <a:cubicBezTo>
                      <a:pt x="253" y="79"/>
                      <a:pt x="249" y="83"/>
                      <a:pt x="249" y="87"/>
                    </a:cubicBezTo>
                    <a:cubicBezTo>
                      <a:pt x="249" y="92"/>
                      <a:pt x="253" y="95"/>
                      <a:pt x="257" y="95"/>
                    </a:cubicBezTo>
                    <a:cubicBezTo>
                      <a:pt x="290" y="95"/>
                      <a:pt x="290" y="95"/>
                      <a:pt x="290" y="95"/>
                    </a:cubicBezTo>
                    <a:cubicBezTo>
                      <a:pt x="205" y="180"/>
                      <a:pt x="205" y="180"/>
                      <a:pt x="205" y="180"/>
                    </a:cubicBezTo>
                    <a:cubicBezTo>
                      <a:pt x="120" y="95"/>
                      <a:pt x="120" y="95"/>
                      <a:pt x="120" y="95"/>
                    </a:cubicBezTo>
                    <a:cubicBezTo>
                      <a:pt x="153" y="95"/>
                      <a:pt x="153" y="95"/>
                      <a:pt x="153" y="95"/>
                    </a:cubicBezTo>
                    <a:cubicBezTo>
                      <a:pt x="158" y="95"/>
                      <a:pt x="161" y="92"/>
                      <a:pt x="161" y="87"/>
                    </a:cubicBezTo>
                    <a:cubicBezTo>
                      <a:pt x="161" y="83"/>
                      <a:pt x="158" y="79"/>
                      <a:pt x="153" y="79"/>
                    </a:cubicBezTo>
                    <a:cubicBezTo>
                      <a:pt x="101" y="79"/>
                      <a:pt x="101" y="79"/>
                      <a:pt x="101" y="79"/>
                    </a:cubicBezTo>
                    <a:cubicBezTo>
                      <a:pt x="99" y="79"/>
                      <a:pt x="97" y="80"/>
                      <a:pt x="96" y="82"/>
                    </a:cubicBezTo>
                    <a:cubicBezTo>
                      <a:pt x="94" y="83"/>
                      <a:pt x="93" y="85"/>
                      <a:pt x="93" y="87"/>
                    </a:cubicBezTo>
                    <a:cubicBezTo>
                      <a:pt x="93" y="139"/>
                      <a:pt x="93" y="139"/>
                      <a:pt x="93" y="139"/>
                    </a:cubicBezTo>
                    <a:cubicBezTo>
                      <a:pt x="93" y="144"/>
                      <a:pt x="97" y="147"/>
                      <a:pt x="101" y="147"/>
                    </a:cubicBezTo>
                    <a:cubicBezTo>
                      <a:pt x="106" y="147"/>
                      <a:pt x="109" y="144"/>
                      <a:pt x="109" y="139"/>
                    </a:cubicBezTo>
                    <a:cubicBezTo>
                      <a:pt x="109" y="107"/>
                      <a:pt x="109" y="107"/>
                      <a:pt x="109" y="107"/>
                    </a:cubicBezTo>
                    <a:cubicBezTo>
                      <a:pt x="194" y="191"/>
                      <a:pt x="194" y="191"/>
                      <a:pt x="194" y="191"/>
                    </a:cubicBezTo>
                    <a:cubicBezTo>
                      <a:pt x="109" y="276"/>
                      <a:pt x="109" y="276"/>
                      <a:pt x="109" y="276"/>
                    </a:cubicBezTo>
                    <a:cubicBezTo>
                      <a:pt x="109" y="243"/>
                      <a:pt x="109" y="243"/>
                      <a:pt x="109" y="243"/>
                    </a:cubicBezTo>
                    <a:cubicBezTo>
                      <a:pt x="109" y="239"/>
                      <a:pt x="106" y="235"/>
                      <a:pt x="101" y="235"/>
                    </a:cubicBezTo>
                    <a:cubicBezTo>
                      <a:pt x="97" y="235"/>
                      <a:pt x="93" y="239"/>
                      <a:pt x="93" y="243"/>
                    </a:cubicBezTo>
                    <a:cubicBezTo>
                      <a:pt x="93" y="295"/>
                      <a:pt x="93" y="295"/>
                      <a:pt x="93" y="295"/>
                    </a:cubicBezTo>
                    <a:cubicBezTo>
                      <a:pt x="93" y="297"/>
                      <a:pt x="94" y="299"/>
                      <a:pt x="96" y="301"/>
                    </a:cubicBezTo>
                    <a:cubicBezTo>
                      <a:pt x="97" y="302"/>
                      <a:pt x="99" y="303"/>
                      <a:pt x="101" y="303"/>
                    </a:cubicBezTo>
                    <a:cubicBezTo>
                      <a:pt x="153" y="303"/>
                      <a:pt x="153" y="303"/>
                      <a:pt x="153" y="303"/>
                    </a:cubicBezTo>
                    <a:cubicBezTo>
                      <a:pt x="158" y="303"/>
                      <a:pt x="161" y="300"/>
                      <a:pt x="161" y="295"/>
                    </a:cubicBezTo>
                    <a:cubicBezTo>
                      <a:pt x="161" y="291"/>
                      <a:pt x="158" y="287"/>
                      <a:pt x="153" y="287"/>
                    </a:cubicBezTo>
                    <a:cubicBezTo>
                      <a:pt x="120" y="287"/>
                      <a:pt x="120" y="287"/>
                      <a:pt x="120" y="287"/>
                    </a:cubicBezTo>
                    <a:cubicBezTo>
                      <a:pt x="205" y="202"/>
                      <a:pt x="205" y="202"/>
                      <a:pt x="205" y="202"/>
                    </a:cubicBezTo>
                    <a:cubicBezTo>
                      <a:pt x="290" y="287"/>
                      <a:pt x="290" y="287"/>
                      <a:pt x="290" y="287"/>
                    </a:cubicBezTo>
                    <a:cubicBezTo>
                      <a:pt x="257" y="287"/>
                      <a:pt x="257" y="287"/>
                      <a:pt x="257" y="287"/>
                    </a:cubicBezTo>
                    <a:cubicBezTo>
                      <a:pt x="253" y="287"/>
                      <a:pt x="249" y="291"/>
                      <a:pt x="249" y="295"/>
                    </a:cubicBezTo>
                    <a:cubicBezTo>
                      <a:pt x="249" y="300"/>
                      <a:pt x="253" y="303"/>
                      <a:pt x="257" y="303"/>
                    </a:cubicBezTo>
                    <a:cubicBezTo>
                      <a:pt x="309" y="303"/>
                      <a:pt x="309" y="303"/>
                      <a:pt x="309" y="303"/>
                    </a:cubicBezTo>
                    <a:cubicBezTo>
                      <a:pt x="311" y="303"/>
                      <a:pt x="313" y="302"/>
                      <a:pt x="315" y="301"/>
                    </a:cubicBezTo>
                    <a:cubicBezTo>
                      <a:pt x="316" y="299"/>
                      <a:pt x="317" y="297"/>
                      <a:pt x="317" y="295"/>
                    </a:cubicBezTo>
                    <a:cubicBezTo>
                      <a:pt x="317" y="243"/>
                      <a:pt x="317" y="243"/>
                      <a:pt x="317" y="243"/>
                    </a:cubicBezTo>
                    <a:cubicBezTo>
                      <a:pt x="317" y="239"/>
                      <a:pt x="313" y="235"/>
                      <a:pt x="309" y="235"/>
                    </a:cubicBezTo>
                    <a:cubicBezTo>
                      <a:pt x="305" y="235"/>
                      <a:pt x="301" y="239"/>
                      <a:pt x="301" y="243"/>
                    </a:cubicBezTo>
                    <a:cubicBezTo>
                      <a:pt x="301" y="276"/>
                      <a:pt x="301" y="276"/>
                      <a:pt x="301" y="276"/>
                    </a:cubicBezTo>
                    <a:cubicBezTo>
                      <a:pt x="216" y="191"/>
                      <a:pt x="216" y="191"/>
                      <a:pt x="216" y="191"/>
                    </a:cubicBezTo>
                    <a:cubicBezTo>
                      <a:pt x="301" y="107"/>
                      <a:pt x="301" y="107"/>
                      <a:pt x="301" y="107"/>
                    </a:cubicBezTo>
                    <a:cubicBezTo>
                      <a:pt x="301" y="139"/>
                      <a:pt x="301" y="139"/>
                      <a:pt x="301" y="139"/>
                    </a:cubicBezTo>
                    <a:cubicBezTo>
                      <a:pt x="301" y="144"/>
                      <a:pt x="305" y="147"/>
                      <a:pt x="309" y="147"/>
                    </a:cubicBezTo>
                  </a:path>
                </a:pathLst>
              </a:custGeom>
              <a:solidFill>
                <a:srgbClr val="F08A00"/>
              </a:solidFill>
              <a:ln>
                <a:noFill/>
              </a:ln>
              <a:extLst/>
            </p:spPr>
            <p:txBody>
              <a:bodyPr tIns="1080000" anchor="ctr"/>
              <a:lstStyle/>
              <a:p>
                <a:endParaRPr lang="en-US"/>
              </a:p>
            </p:txBody>
          </p:sp>
        </p:grpSp>
        <p:grpSp>
          <p:nvGrpSpPr>
            <p:cNvPr id="122" name="Group 121">
              <a:extLst>
                <a:ext uri="{FF2B5EF4-FFF2-40B4-BE49-F238E27FC236}">
                  <a16:creationId xmlns="" xmlns:a16="http://schemas.microsoft.com/office/drawing/2014/main" id="{BF1AC76F-E133-4215-80FE-3905CA284590}"/>
                </a:ext>
              </a:extLst>
            </p:cNvPr>
            <p:cNvGrpSpPr/>
            <p:nvPr/>
          </p:nvGrpSpPr>
          <p:grpSpPr>
            <a:xfrm>
              <a:off x="1897020" y="3809608"/>
              <a:ext cx="291214" cy="421342"/>
              <a:chOff x="5970945" y="4527661"/>
              <a:chExt cx="382149" cy="588972"/>
            </a:xfrm>
          </p:grpSpPr>
          <p:sp>
            <p:nvSpPr>
              <p:cNvPr id="131" name="AutoShape 76">
                <a:extLst>
                  <a:ext uri="{FF2B5EF4-FFF2-40B4-BE49-F238E27FC236}">
                    <a16:creationId xmlns="" xmlns:a16="http://schemas.microsoft.com/office/drawing/2014/main" id="{CB9FF666-AFEC-40A9-9821-1272E321D127}"/>
                  </a:ext>
                </a:extLst>
              </p:cNvPr>
              <p:cNvSpPr>
                <a:spLocks noChangeAspect="1" noChangeArrowheads="1"/>
              </p:cNvSpPr>
              <p:nvPr/>
            </p:nvSpPr>
            <p:spPr bwMode="auto">
              <a:xfrm>
                <a:off x="5978314" y="4695291"/>
                <a:ext cx="368463" cy="414546"/>
              </a:xfrm>
              <a:prstGeom prst="roundRect">
                <a:avLst>
                  <a:gd name="adj" fmla="val 9356"/>
                </a:avLst>
              </a:prstGeom>
              <a:solidFill>
                <a:schemeClr val="bg1"/>
              </a:solidFill>
              <a:ln w="12700" algn="ctr">
                <a:solidFill>
                  <a:schemeClr val="bg1"/>
                </a:solidFill>
                <a:round/>
                <a:headEnd/>
                <a:tailEnd/>
              </a:ln>
            </p:spPr>
            <p:txBody>
              <a:bodyPr wrap="none" lIns="0" r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sv-SE" altLang="en-US"/>
              </a:p>
            </p:txBody>
          </p:sp>
          <p:sp>
            <p:nvSpPr>
              <p:cNvPr id="132" name="Oval 77">
                <a:extLst>
                  <a:ext uri="{FF2B5EF4-FFF2-40B4-BE49-F238E27FC236}">
                    <a16:creationId xmlns="" xmlns:a16="http://schemas.microsoft.com/office/drawing/2014/main" id="{85C11D02-4054-48B6-97AF-C4D3F6AF1EB1}"/>
                  </a:ext>
                </a:extLst>
              </p:cNvPr>
              <p:cNvSpPr>
                <a:spLocks noChangeAspect="1" noChangeArrowheads="1"/>
              </p:cNvSpPr>
              <p:nvPr/>
            </p:nvSpPr>
            <p:spPr bwMode="auto">
              <a:xfrm>
                <a:off x="5976209" y="4535589"/>
                <a:ext cx="370569" cy="402087"/>
              </a:xfrm>
              <a:prstGeom prst="ellipse">
                <a:avLst/>
              </a:prstGeom>
              <a:solidFill>
                <a:schemeClr val="bg1"/>
              </a:solidFill>
              <a:ln w="12700" algn="ctr">
                <a:solidFill>
                  <a:schemeClr val="bg1"/>
                </a:solidFill>
                <a:round/>
                <a:headEnd/>
                <a:tailEnd/>
              </a:ln>
            </p:spPr>
            <p:txBody>
              <a:bodyPr wrap="none" lIns="0" r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sv-SE" altLang="en-US"/>
              </a:p>
            </p:txBody>
          </p:sp>
          <p:sp>
            <p:nvSpPr>
              <p:cNvPr id="133" name="Text Box 78">
                <a:extLst>
                  <a:ext uri="{FF2B5EF4-FFF2-40B4-BE49-F238E27FC236}">
                    <a16:creationId xmlns="" xmlns:a16="http://schemas.microsoft.com/office/drawing/2014/main" id="{B293BADA-448A-4505-B24D-80C0F4742BE5}"/>
                  </a:ext>
                </a:extLst>
              </p:cNvPr>
              <p:cNvSpPr txBox="1">
                <a:spLocks noChangeAspect="1" noChangeArrowheads="1"/>
              </p:cNvSpPr>
              <p:nvPr/>
            </p:nvSpPr>
            <p:spPr bwMode="auto">
              <a:xfrm>
                <a:off x="5988842" y="4848198"/>
                <a:ext cx="344250" cy="25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lnSpc>
                    <a:spcPct val="80000"/>
                  </a:lnSpc>
                </a:pPr>
                <a:r>
                  <a:rPr lang="en-US" altLang="en-US" sz="700" dirty="0">
                    <a:solidFill>
                      <a:srgbClr val="F08A00"/>
                    </a:solidFill>
                    <a:ea typeface="MS PGothic" panose="020B0600070205080204" pitchFamily="34" charset="-128"/>
                    <a:cs typeface="MS PGothic" panose="020B0600070205080204" pitchFamily="34" charset="-128"/>
                  </a:rPr>
                  <a:t>SDN</a:t>
                </a:r>
              </a:p>
            </p:txBody>
          </p:sp>
          <p:sp>
            <p:nvSpPr>
              <p:cNvPr id="134" name="Rectangle 79">
                <a:extLst>
                  <a:ext uri="{FF2B5EF4-FFF2-40B4-BE49-F238E27FC236}">
                    <a16:creationId xmlns="" xmlns:a16="http://schemas.microsoft.com/office/drawing/2014/main" id="{2B16C1C4-EDB9-44BA-B5DA-512ED6792FAD}"/>
                  </a:ext>
                </a:extLst>
              </p:cNvPr>
              <p:cNvSpPr>
                <a:spLocks noChangeAspect="1" noChangeArrowheads="1"/>
              </p:cNvSpPr>
              <p:nvPr/>
            </p:nvSpPr>
            <p:spPr bwMode="auto">
              <a:xfrm>
                <a:off x="5970945" y="4527661"/>
                <a:ext cx="382149" cy="58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72000" rIns="7200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sv-SE" altLang="en-US"/>
              </a:p>
            </p:txBody>
          </p:sp>
          <p:sp>
            <p:nvSpPr>
              <p:cNvPr id="135" name="Freeform 11">
                <a:extLst>
                  <a:ext uri="{FF2B5EF4-FFF2-40B4-BE49-F238E27FC236}">
                    <a16:creationId xmlns="" xmlns:a16="http://schemas.microsoft.com/office/drawing/2014/main" id="{C00C5A61-C5F1-4B95-A819-B60C784D8E0E}"/>
                  </a:ext>
                </a:extLst>
              </p:cNvPr>
              <p:cNvSpPr>
                <a:spLocks noChangeAspect="1" noEditPoints="1"/>
              </p:cNvSpPr>
              <p:nvPr/>
            </p:nvSpPr>
            <p:spPr bwMode="auto">
              <a:xfrm>
                <a:off x="5970945" y="4527661"/>
                <a:ext cx="382149" cy="588972"/>
              </a:xfrm>
              <a:custGeom>
                <a:avLst/>
                <a:gdLst>
                  <a:gd name="T0" fmla="*/ 562511 w 410"/>
                  <a:gd name="T1" fmla="*/ 324212 h 589"/>
                  <a:gd name="T2" fmla="*/ 528247 w 410"/>
                  <a:gd name="T3" fmla="*/ 783857 h 589"/>
                  <a:gd name="T4" fmla="*/ 22842 w 410"/>
                  <a:gd name="T5" fmla="*/ 751025 h 589"/>
                  <a:gd name="T6" fmla="*/ 292678 w 410"/>
                  <a:gd name="T7" fmla="*/ 21887 h 589"/>
                  <a:gd name="T8" fmla="*/ 573934 w 410"/>
                  <a:gd name="T9" fmla="*/ 291382 h 589"/>
                  <a:gd name="T10" fmla="*/ 585354 w 410"/>
                  <a:gd name="T11" fmla="*/ 280437 h 589"/>
                  <a:gd name="T12" fmla="*/ 0 w 410"/>
                  <a:gd name="T13" fmla="*/ 280437 h 589"/>
                  <a:gd name="T14" fmla="*/ 57108 w 410"/>
                  <a:gd name="T15" fmla="*/ 805745 h 589"/>
                  <a:gd name="T16" fmla="*/ 585354 w 410"/>
                  <a:gd name="T17" fmla="*/ 751025 h 589"/>
                  <a:gd name="T18" fmla="*/ 573934 w 410"/>
                  <a:gd name="T19" fmla="*/ 313269 h 589"/>
                  <a:gd name="T20" fmla="*/ 449724 w 410"/>
                  <a:gd name="T21" fmla="*/ 198358 h 589"/>
                  <a:gd name="T22" fmla="*/ 452579 w 410"/>
                  <a:gd name="T23" fmla="*/ 119015 h 589"/>
                  <a:gd name="T24" fmla="*/ 441158 w 410"/>
                  <a:gd name="T25" fmla="*/ 108072 h 589"/>
                  <a:gd name="T26" fmla="*/ 355497 w 410"/>
                  <a:gd name="T27" fmla="*/ 119015 h 589"/>
                  <a:gd name="T28" fmla="*/ 414032 w 410"/>
                  <a:gd name="T29" fmla="*/ 129958 h 589"/>
                  <a:gd name="T30" fmla="*/ 171324 w 410"/>
                  <a:gd name="T31" fmla="*/ 129958 h 589"/>
                  <a:gd name="T32" fmla="*/ 229859 w 410"/>
                  <a:gd name="T33" fmla="*/ 119015 h 589"/>
                  <a:gd name="T34" fmla="*/ 144197 w 410"/>
                  <a:gd name="T35" fmla="*/ 108072 h 589"/>
                  <a:gd name="T36" fmla="*/ 132776 w 410"/>
                  <a:gd name="T37" fmla="*/ 119015 h 589"/>
                  <a:gd name="T38" fmla="*/ 144197 w 410"/>
                  <a:gd name="T39" fmla="*/ 201094 h 589"/>
                  <a:gd name="T40" fmla="*/ 155619 w 410"/>
                  <a:gd name="T41" fmla="*/ 146375 h 589"/>
                  <a:gd name="T42" fmla="*/ 155619 w 410"/>
                  <a:gd name="T43" fmla="*/ 377564 h 589"/>
                  <a:gd name="T44" fmla="*/ 144197 w 410"/>
                  <a:gd name="T45" fmla="*/ 321478 h 589"/>
                  <a:gd name="T46" fmla="*/ 132776 w 410"/>
                  <a:gd name="T47" fmla="*/ 403557 h 589"/>
                  <a:gd name="T48" fmla="*/ 144197 w 410"/>
                  <a:gd name="T49" fmla="*/ 414501 h 589"/>
                  <a:gd name="T50" fmla="*/ 229859 w 410"/>
                  <a:gd name="T51" fmla="*/ 403557 h 589"/>
                  <a:gd name="T52" fmla="*/ 171324 w 410"/>
                  <a:gd name="T53" fmla="*/ 392612 h 589"/>
                  <a:gd name="T54" fmla="*/ 414032 w 410"/>
                  <a:gd name="T55" fmla="*/ 392612 h 589"/>
                  <a:gd name="T56" fmla="*/ 355497 w 410"/>
                  <a:gd name="T57" fmla="*/ 403557 h 589"/>
                  <a:gd name="T58" fmla="*/ 441158 w 410"/>
                  <a:gd name="T59" fmla="*/ 414501 h 589"/>
                  <a:gd name="T60" fmla="*/ 452579 w 410"/>
                  <a:gd name="T61" fmla="*/ 403557 h 589"/>
                  <a:gd name="T62" fmla="*/ 441158 w 410"/>
                  <a:gd name="T63" fmla="*/ 321478 h 589"/>
                  <a:gd name="T64" fmla="*/ 429735 w 410"/>
                  <a:gd name="T65" fmla="*/ 377564 h 589"/>
                  <a:gd name="T66" fmla="*/ 429735 w 410"/>
                  <a:gd name="T67" fmla="*/ 146375 h 589"/>
                  <a:gd name="T68" fmla="*/ 441158 w 410"/>
                  <a:gd name="T69" fmla="*/ 201094 h 5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0"/>
                  <a:gd name="T106" fmla="*/ 0 h 589"/>
                  <a:gd name="T107" fmla="*/ 410 w 410"/>
                  <a:gd name="T108" fmla="*/ 589 h 5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0" h="589">
                    <a:moveTo>
                      <a:pt x="402" y="229"/>
                    </a:moveTo>
                    <a:cubicBezTo>
                      <a:pt x="397" y="229"/>
                      <a:pt x="394" y="233"/>
                      <a:pt x="394" y="237"/>
                    </a:cubicBezTo>
                    <a:cubicBezTo>
                      <a:pt x="394" y="549"/>
                      <a:pt x="394" y="549"/>
                      <a:pt x="394" y="549"/>
                    </a:cubicBezTo>
                    <a:cubicBezTo>
                      <a:pt x="394" y="563"/>
                      <a:pt x="383" y="573"/>
                      <a:pt x="370" y="573"/>
                    </a:cubicBezTo>
                    <a:cubicBezTo>
                      <a:pt x="40" y="573"/>
                      <a:pt x="40" y="573"/>
                      <a:pt x="40" y="573"/>
                    </a:cubicBezTo>
                    <a:cubicBezTo>
                      <a:pt x="27" y="573"/>
                      <a:pt x="17" y="563"/>
                      <a:pt x="16" y="549"/>
                    </a:cubicBezTo>
                    <a:cubicBezTo>
                      <a:pt x="16" y="205"/>
                      <a:pt x="16" y="205"/>
                      <a:pt x="16" y="205"/>
                    </a:cubicBezTo>
                    <a:cubicBezTo>
                      <a:pt x="17" y="101"/>
                      <a:pt x="101" y="16"/>
                      <a:pt x="205" y="16"/>
                    </a:cubicBezTo>
                    <a:cubicBezTo>
                      <a:pt x="309" y="16"/>
                      <a:pt x="394" y="101"/>
                      <a:pt x="394" y="205"/>
                    </a:cubicBezTo>
                    <a:cubicBezTo>
                      <a:pt x="394" y="209"/>
                      <a:pt x="397" y="213"/>
                      <a:pt x="402" y="213"/>
                    </a:cubicBezTo>
                    <a:cubicBezTo>
                      <a:pt x="406" y="213"/>
                      <a:pt x="410" y="209"/>
                      <a:pt x="410" y="205"/>
                    </a:cubicBezTo>
                    <a:cubicBezTo>
                      <a:pt x="410" y="205"/>
                      <a:pt x="410" y="205"/>
                      <a:pt x="410" y="205"/>
                    </a:cubicBezTo>
                    <a:cubicBezTo>
                      <a:pt x="410" y="92"/>
                      <a:pt x="318" y="0"/>
                      <a:pt x="205" y="0"/>
                    </a:cubicBezTo>
                    <a:cubicBezTo>
                      <a:pt x="92" y="0"/>
                      <a:pt x="0" y="92"/>
                      <a:pt x="0" y="205"/>
                    </a:cubicBezTo>
                    <a:cubicBezTo>
                      <a:pt x="0" y="549"/>
                      <a:pt x="0" y="549"/>
                      <a:pt x="0" y="549"/>
                    </a:cubicBezTo>
                    <a:cubicBezTo>
                      <a:pt x="0" y="571"/>
                      <a:pt x="18" y="589"/>
                      <a:pt x="40" y="589"/>
                    </a:cubicBezTo>
                    <a:cubicBezTo>
                      <a:pt x="370" y="589"/>
                      <a:pt x="370" y="589"/>
                      <a:pt x="370" y="589"/>
                    </a:cubicBezTo>
                    <a:cubicBezTo>
                      <a:pt x="392" y="589"/>
                      <a:pt x="410" y="571"/>
                      <a:pt x="410" y="549"/>
                    </a:cubicBezTo>
                    <a:cubicBezTo>
                      <a:pt x="410" y="237"/>
                      <a:pt x="410" y="237"/>
                      <a:pt x="410" y="237"/>
                    </a:cubicBezTo>
                    <a:cubicBezTo>
                      <a:pt x="410" y="233"/>
                      <a:pt x="406" y="229"/>
                      <a:pt x="402" y="229"/>
                    </a:cubicBezTo>
                    <a:moveTo>
                      <a:pt x="309" y="147"/>
                    </a:moveTo>
                    <a:cubicBezTo>
                      <a:pt x="311" y="147"/>
                      <a:pt x="313" y="146"/>
                      <a:pt x="315" y="145"/>
                    </a:cubicBezTo>
                    <a:cubicBezTo>
                      <a:pt x="316" y="143"/>
                      <a:pt x="317" y="141"/>
                      <a:pt x="317" y="139"/>
                    </a:cubicBezTo>
                    <a:cubicBezTo>
                      <a:pt x="317" y="87"/>
                      <a:pt x="317" y="87"/>
                      <a:pt x="317" y="87"/>
                    </a:cubicBezTo>
                    <a:cubicBezTo>
                      <a:pt x="317" y="85"/>
                      <a:pt x="316" y="83"/>
                      <a:pt x="315" y="82"/>
                    </a:cubicBezTo>
                    <a:cubicBezTo>
                      <a:pt x="313" y="80"/>
                      <a:pt x="311" y="79"/>
                      <a:pt x="309" y="79"/>
                    </a:cubicBezTo>
                    <a:cubicBezTo>
                      <a:pt x="257" y="79"/>
                      <a:pt x="257" y="79"/>
                      <a:pt x="257" y="79"/>
                    </a:cubicBezTo>
                    <a:cubicBezTo>
                      <a:pt x="253" y="79"/>
                      <a:pt x="249" y="83"/>
                      <a:pt x="249" y="87"/>
                    </a:cubicBezTo>
                    <a:cubicBezTo>
                      <a:pt x="249" y="92"/>
                      <a:pt x="253" y="95"/>
                      <a:pt x="257" y="95"/>
                    </a:cubicBezTo>
                    <a:cubicBezTo>
                      <a:pt x="290" y="95"/>
                      <a:pt x="290" y="95"/>
                      <a:pt x="290" y="95"/>
                    </a:cubicBezTo>
                    <a:cubicBezTo>
                      <a:pt x="205" y="180"/>
                      <a:pt x="205" y="180"/>
                      <a:pt x="205" y="180"/>
                    </a:cubicBezTo>
                    <a:cubicBezTo>
                      <a:pt x="120" y="95"/>
                      <a:pt x="120" y="95"/>
                      <a:pt x="120" y="95"/>
                    </a:cubicBezTo>
                    <a:cubicBezTo>
                      <a:pt x="153" y="95"/>
                      <a:pt x="153" y="95"/>
                      <a:pt x="153" y="95"/>
                    </a:cubicBezTo>
                    <a:cubicBezTo>
                      <a:pt x="158" y="95"/>
                      <a:pt x="161" y="92"/>
                      <a:pt x="161" y="87"/>
                    </a:cubicBezTo>
                    <a:cubicBezTo>
                      <a:pt x="161" y="83"/>
                      <a:pt x="158" y="79"/>
                      <a:pt x="153" y="79"/>
                    </a:cubicBezTo>
                    <a:cubicBezTo>
                      <a:pt x="101" y="79"/>
                      <a:pt x="101" y="79"/>
                      <a:pt x="101" y="79"/>
                    </a:cubicBezTo>
                    <a:cubicBezTo>
                      <a:pt x="99" y="79"/>
                      <a:pt x="97" y="80"/>
                      <a:pt x="96" y="82"/>
                    </a:cubicBezTo>
                    <a:cubicBezTo>
                      <a:pt x="94" y="83"/>
                      <a:pt x="93" y="85"/>
                      <a:pt x="93" y="87"/>
                    </a:cubicBezTo>
                    <a:cubicBezTo>
                      <a:pt x="93" y="139"/>
                      <a:pt x="93" y="139"/>
                      <a:pt x="93" y="139"/>
                    </a:cubicBezTo>
                    <a:cubicBezTo>
                      <a:pt x="93" y="144"/>
                      <a:pt x="97" y="147"/>
                      <a:pt x="101" y="147"/>
                    </a:cubicBezTo>
                    <a:cubicBezTo>
                      <a:pt x="106" y="147"/>
                      <a:pt x="109" y="144"/>
                      <a:pt x="109" y="139"/>
                    </a:cubicBezTo>
                    <a:cubicBezTo>
                      <a:pt x="109" y="107"/>
                      <a:pt x="109" y="107"/>
                      <a:pt x="109" y="107"/>
                    </a:cubicBezTo>
                    <a:cubicBezTo>
                      <a:pt x="194" y="191"/>
                      <a:pt x="194" y="191"/>
                      <a:pt x="194" y="191"/>
                    </a:cubicBezTo>
                    <a:cubicBezTo>
                      <a:pt x="109" y="276"/>
                      <a:pt x="109" y="276"/>
                      <a:pt x="109" y="276"/>
                    </a:cubicBezTo>
                    <a:cubicBezTo>
                      <a:pt x="109" y="243"/>
                      <a:pt x="109" y="243"/>
                      <a:pt x="109" y="243"/>
                    </a:cubicBezTo>
                    <a:cubicBezTo>
                      <a:pt x="109" y="239"/>
                      <a:pt x="106" y="235"/>
                      <a:pt x="101" y="235"/>
                    </a:cubicBezTo>
                    <a:cubicBezTo>
                      <a:pt x="97" y="235"/>
                      <a:pt x="93" y="239"/>
                      <a:pt x="93" y="243"/>
                    </a:cubicBezTo>
                    <a:cubicBezTo>
                      <a:pt x="93" y="295"/>
                      <a:pt x="93" y="295"/>
                      <a:pt x="93" y="295"/>
                    </a:cubicBezTo>
                    <a:cubicBezTo>
                      <a:pt x="93" y="297"/>
                      <a:pt x="94" y="299"/>
                      <a:pt x="96" y="301"/>
                    </a:cubicBezTo>
                    <a:cubicBezTo>
                      <a:pt x="97" y="302"/>
                      <a:pt x="99" y="303"/>
                      <a:pt x="101" y="303"/>
                    </a:cubicBezTo>
                    <a:cubicBezTo>
                      <a:pt x="153" y="303"/>
                      <a:pt x="153" y="303"/>
                      <a:pt x="153" y="303"/>
                    </a:cubicBezTo>
                    <a:cubicBezTo>
                      <a:pt x="158" y="303"/>
                      <a:pt x="161" y="300"/>
                      <a:pt x="161" y="295"/>
                    </a:cubicBezTo>
                    <a:cubicBezTo>
                      <a:pt x="161" y="291"/>
                      <a:pt x="158" y="287"/>
                      <a:pt x="153" y="287"/>
                    </a:cubicBezTo>
                    <a:cubicBezTo>
                      <a:pt x="120" y="287"/>
                      <a:pt x="120" y="287"/>
                      <a:pt x="120" y="287"/>
                    </a:cubicBezTo>
                    <a:cubicBezTo>
                      <a:pt x="205" y="202"/>
                      <a:pt x="205" y="202"/>
                      <a:pt x="205" y="202"/>
                    </a:cubicBezTo>
                    <a:cubicBezTo>
                      <a:pt x="290" y="287"/>
                      <a:pt x="290" y="287"/>
                      <a:pt x="290" y="287"/>
                    </a:cubicBezTo>
                    <a:cubicBezTo>
                      <a:pt x="257" y="287"/>
                      <a:pt x="257" y="287"/>
                      <a:pt x="257" y="287"/>
                    </a:cubicBezTo>
                    <a:cubicBezTo>
                      <a:pt x="253" y="287"/>
                      <a:pt x="249" y="291"/>
                      <a:pt x="249" y="295"/>
                    </a:cubicBezTo>
                    <a:cubicBezTo>
                      <a:pt x="249" y="300"/>
                      <a:pt x="253" y="303"/>
                      <a:pt x="257" y="303"/>
                    </a:cubicBezTo>
                    <a:cubicBezTo>
                      <a:pt x="309" y="303"/>
                      <a:pt x="309" y="303"/>
                      <a:pt x="309" y="303"/>
                    </a:cubicBezTo>
                    <a:cubicBezTo>
                      <a:pt x="311" y="303"/>
                      <a:pt x="313" y="302"/>
                      <a:pt x="315" y="301"/>
                    </a:cubicBezTo>
                    <a:cubicBezTo>
                      <a:pt x="316" y="299"/>
                      <a:pt x="317" y="297"/>
                      <a:pt x="317" y="295"/>
                    </a:cubicBezTo>
                    <a:cubicBezTo>
                      <a:pt x="317" y="243"/>
                      <a:pt x="317" y="243"/>
                      <a:pt x="317" y="243"/>
                    </a:cubicBezTo>
                    <a:cubicBezTo>
                      <a:pt x="317" y="239"/>
                      <a:pt x="313" y="235"/>
                      <a:pt x="309" y="235"/>
                    </a:cubicBezTo>
                    <a:cubicBezTo>
                      <a:pt x="305" y="235"/>
                      <a:pt x="301" y="239"/>
                      <a:pt x="301" y="243"/>
                    </a:cubicBezTo>
                    <a:cubicBezTo>
                      <a:pt x="301" y="276"/>
                      <a:pt x="301" y="276"/>
                      <a:pt x="301" y="276"/>
                    </a:cubicBezTo>
                    <a:cubicBezTo>
                      <a:pt x="216" y="191"/>
                      <a:pt x="216" y="191"/>
                      <a:pt x="216" y="191"/>
                    </a:cubicBezTo>
                    <a:cubicBezTo>
                      <a:pt x="301" y="107"/>
                      <a:pt x="301" y="107"/>
                      <a:pt x="301" y="107"/>
                    </a:cubicBezTo>
                    <a:cubicBezTo>
                      <a:pt x="301" y="139"/>
                      <a:pt x="301" y="139"/>
                      <a:pt x="301" y="139"/>
                    </a:cubicBezTo>
                    <a:cubicBezTo>
                      <a:pt x="301" y="144"/>
                      <a:pt x="305" y="147"/>
                      <a:pt x="309" y="147"/>
                    </a:cubicBezTo>
                  </a:path>
                </a:pathLst>
              </a:custGeom>
              <a:solidFill>
                <a:srgbClr val="F08A00"/>
              </a:solidFill>
              <a:ln>
                <a:noFill/>
              </a:ln>
              <a:extLst/>
            </p:spPr>
            <p:txBody>
              <a:bodyPr tIns="1080000" anchor="ctr"/>
              <a:lstStyle/>
              <a:p>
                <a:endParaRPr lang="en-US"/>
              </a:p>
            </p:txBody>
          </p:sp>
        </p:grpSp>
        <p:sp>
          <p:nvSpPr>
            <p:cNvPr id="123" name="Rectangle: Rounded Corners 122">
              <a:extLst>
                <a:ext uri="{FF2B5EF4-FFF2-40B4-BE49-F238E27FC236}">
                  <a16:creationId xmlns="" xmlns:a16="http://schemas.microsoft.com/office/drawing/2014/main" id="{3B549C9A-B3B7-4BD2-86DC-14363C502DA3}"/>
                </a:ext>
              </a:extLst>
            </p:cNvPr>
            <p:cNvSpPr/>
            <p:nvPr/>
          </p:nvSpPr>
          <p:spPr bwMode="auto">
            <a:xfrm>
              <a:off x="3417689" y="1178552"/>
              <a:ext cx="2795302" cy="1007453"/>
            </a:xfrm>
            <a:prstGeom prst="roundRect">
              <a:avLst>
                <a:gd name="adj" fmla="val 2047"/>
              </a:avLst>
            </a:prstGeom>
            <a:solidFill>
              <a:schemeClr val="accent2">
                <a:lumMod val="60000"/>
                <a:lumOff val="40000"/>
                <a:alpha val="50196"/>
              </a:schemeClr>
            </a:solidFill>
            <a:ln w="12700" cap="flat" cmpd="sng" algn="ctr">
              <a:solidFill>
                <a:schemeClr val="bg2">
                  <a:lumMod val="60000"/>
                  <a:lumOff val="40000"/>
                </a:schemeClr>
              </a:solidFill>
              <a:prstDash val="solid"/>
              <a:round/>
              <a:headEnd type="none" w="med" len="med"/>
              <a:tailEnd type="none" w="med" len="med"/>
            </a:ln>
            <a:effectLst/>
          </p:spPr>
          <p:txBody>
            <a:bodyPr vert="horz" wrap="squar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GB" sz="1200" b="1" i="0" u="none" strike="noStrike" cap="none" normalizeH="0" baseline="0" dirty="0">
                  <a:ln>
                    <a:noFill/>
                  </a:ln>
                  <a:solidFill>
                    <a:schemeClr val="tx1"/>
                  </a:solidFill>
                  <a:effectLst/>
                </a:rPr>
                <a:t>Internation</a:t>
              </a:r>
              <a:r>
                <a:rPr lang="en-GB" sz="1200" b="1" dirty="0"/>
                <a:t>al</a:t>
              </a:r>
              <a:r>
                <a:rPr kumimoji="0" lang="en-GB" sz="1200" b="1" i="0" u="none" strike="noStrike" cap="none" normalizeH="0" baseline="0" dirty="0">
                  <a:ln>
                    <a:noFill/>
                  </a:ln>
                  <a:solidFill>
                    <a:schemeClr val="tx1"/>
                  </a:solidFill>
                  <a:effectLst/>
                </a:rPr>
                <a:t> provider</a:t>
              </a:r>
            </a:p>
          </p:txBody>
        </p:sp>
        <p:sp>
          <p:nvSpPr>
            <p:cNvPr id="124" name="Rectangle: Rounded Corners 123">
              <a:extLst>
                <a:ext uri="{FF2B5EF4-FFF2-40B4-BE49-F238E27FC236}">
                  <a16:creationId xmlns="" xmlns:a16="http://schemas.microsoft.com/office/drawing/2014/main" id="{69B3D126-47A4-42CB-AE00-C64FCB1766F3}"/>
                </a:ext>
              </a:extLst>
            </p:cNvPr>
            <p:cNvSpPr/>
            <p:nvPr/>
          </p:nvSpPr>
          <p:spPr bwMode="auto">
            <a:xfrm>
              <a:off x="2339471" y="3727727"/>
              <a:ext cx="965486" cy="304192"/>
            </a:xfrm>
            <a:prstGeom prst="roundRect">
              <a:avLst/>
            </a:prstGeom>
            <a:solidFill>
              <a:schemeClr val="accent6"/>
            </a:solidFill>
            <a:ln w="12700"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a:ln>
                    <a:noFill/>
                  </a:ln>
                  <a:solidFill>
                    <a:schemeClr val="bg1"/>
                  </a:solidFill>
                  <a:effectLst/>
                  <a:latin typeface="Arial" charset="0"/>
                </a:rPr>
                <a:t>Orchestration</a:t>
              </a:r>
              <a:endParaRPr kumimoji="0" lang="en-US" sz="1050" b="1" i="0" u="none" strike="noStrike" cap="none" normalizeH="0" baseline="0" dirty="0">
                <a:ln>
                  <a:noFill/>
                </a:ln>
                <a:solidFill>
                  <a:schemeClr val="bg1"/>
                </a:solidFill>
                <a:effectLst/>
                <a:latin typeface="Arial" charset="0"/>
              </a:endParaRPr>
            </a:p>
          </p:txBody>
        </p:sp>
        <p:sp>
          <p:nvSpPr>
            <p:cNvPr id="125" name="Rectangle: Rounded Corners 124">
              <a:extLst>
                <a:ext uri="{FF2B5EF4-FFF2-40B4-BE49-F238E27FC236}">
                  <a16:creationId xmlns="" xmlns:a16="http://schemas.microsoft.com/office/drawing/2014/main" id="{9DAF884C-921B-453B-90CA-587DFD961E86}"/>
                </a:ext>
              </a:extLst>
            </p:cNvPr>
            <p:cNvSpPr/>
            <p:nvPr/>
          </p:nvSpPr>
          <p:spPr bwMode="auto">
            <a:xfrm>
              <a:off x="5113390" y="3005035"/>
              <a:ext cx="965486" cy="304192"/>
            </a:xfrm>
            <a:prstGeom prst="roundRect">
              <a:avLst/>
            </a:prstGeom>
            <a:solidFill>
              <a:schemeClr val="accent6"/>
            </a:solidFill>
            <a:ln w="12700"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a:ln>
                    <a:noFill/>
                  </a:ln>
                  <a:solidFill>
                    <a:schemeClr val="bg1"/>
                  </a:solidFill>
                  <a:effectLst/>
                  <a:latin typeface="Arial" charset="0"/>
                </a:rPr>
                <a:t>Orchestration</a:t>
              </a:r>
              <a:endParaRPr kumimoji="0" lang="en-US" sz="1050" b="1" i="0" u="none" strike="noStrike" cap="none" normalizeH="0" baseline="0" dirty="0">
                <a:ln>
                  <a:noFill/>
                </a:ln>
                <a:solidFill>
                  <a:schemeClr val="bg1"/>
                </a:solidFill>
                <a:effectLst/>
                <a:latin typeface="Arial" charset="0"/>
              </a:endParaRPr>
            </a:p>
          </p:txBody>
        </p:sp>
        <p:sp>
          <p:nvSpPr>
            <p:cNvPr id="126" name="Rectangle: Rounded Corners 125">
              <a:extLst>
                <a:ext uri="{FF2B5EF4-FFF2-40B4-BE49-F238E27FC236}">
                  <a16:creationId xmlns="" xmlns:a16="http://schemas.microsoft.com/office/drawing/2014/main" id="{6DC7384D-A91C-44C3-88DD-94E7AFE4E5EC}"/>
                </a:ext>
              </a:extLst>
            </p:cNvPr>
            <p:cNvSpPr/>
            <p:nvPr/>
          </p:nvSpPr>
          <p:spPr bwMode="auto">
            <a:xfrm>
              <a:off x="5113390" y="1710353"/>
              <a:ext cx="965486" cy="304192"/>
            </a:xfrm>
            <a:prstGeom prst="roundRect">
              <a:avLst/>
            </a:prstGeom>
            <a:solidFill>
              <a:schemeClr val="accent6">
                <a:lumMod val="50000"/>
              </a:schemeClr>
            </a:solidFill>
            <a:ln w="12700"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a:ln>
                    <a:noFill/>
                  </a:ln>
                  <a:solidFill>
                    <a:schemeClr val="bg1"/>
                  </a:solidFill>
                  <a:effectLst/>
                  <a:latin typeface="Arial" charset="0"/>
                </a:rPr>
                <a:t>Orchestration</a:t>
              </a:r>
              <a:endParaRPr kumimoji="0" lang="en-US" sz="1050" b="1" i="0" u="none" strike="noStrike" cap="none" normalizeH="0" baseline="0" dirty="0">
                <a:ln>
                  <a:noFill/>
                </a:ln>
                <a:solidFill>
                  <a:schemeClr val="bg1"/>
                </a:solidFill>
                <a:effectLst/>
                <a:latin typeface="Arial" charset="0"/>
              </a:endParaRPr>
            </a:p>
          </p:txBody>
        </p:sp>
        <p:cxnSp>
          <p:nvCxnSpPr>
            <p:cNvPr id="127" name="Straight Connector 126">
              <a:extLst>
                <a:ext uri="{FF2B5EF4-FFF2-40B4-BE49-F238E27FC236}">
                  <a16:creationId xmlns="" xmlns:a16="http://schemas.microsoft.com/office/drawing/2014/main" id="{C069B04A-877A-40DE-BB6C-E3C74965C8A8}"/>
                </a:ext>
              </a:extLst>
            </p:cNvPr>
            <p:cNvCxnSpPr>
              <a:stCxn id="124" idx="2"/>
              <a:endCxn id="95" idx="0"/>
            </p:cNvCxnSpPr>
            <p:nvPr/>
          </p:nvCxnSpPr>
          <p:spPr bwMode="auto">
            <a:xfrm flipH="1">
              <a:off x="2588763" y="4031919"/>
              <a:ext cx="233451" cy="849763"/>
            </a:xfrm>
            <a:prstGeom prst="line">
              <a:avLst/>
            </a:prstGeom>
            <a:solidFill>
              <a:schemeClr val="accent1"/>
            </a:solidFill>
            <a:ln w="28575" cap="flat" cmpd="sng" algn="ctr">
              <a:solidFill>
                <a:schemeClr val="bg1">
                  <a:lumMod val="50000"/>
                </a:schemeClr>
              </a:solidFill>
              <a:prstDash val="sysDot"/>
              <a:round/>
              <a:headEnd type="none" w="med" len="med"/>
              <a:tailEnd type="none" w="med" len="med"/>
            </a:ln>
            <a:effectLst/>
          </p:spPr>
        </p:cxnSp>
        <p:cxnSp>
          <p:nvCxnSpPr>
            <p:cNvPr id="128" name="Straight Connector 127">
              <a:extLst>
                <a:ext uri="{FF2B5EF4-FFF2-40B4-BE49-F238E27FC236}">
                  <a16:creationId xmlns="" xmlns:a16="http://schemas.microsoft.com/office/drawing/2014/main" id="{2E7493B1-7ED9-4D67-B3E6-884E794CA2FD}"/>
                </a:ext>
              </a:extLst>
            </p:cNvPr>
            <p:cNvCxnSpPr>
              <a:stCxn id="126" idx="2"/>
              <a:endCxn id="124" idx="0"/>
            </p:cNvCxnSpPr>
            <p:nvPr/>
          </p:nvCxnSpPr>
          <p:spPr bwMode="auto">
            <a:xfrm flipH="1">
              <a:off x="2822214" y="2014545"/>
              <a:ext cx="2773919" cy="1713182"/>
            </a:xfrm>
            <a:prstGeom prst="line">
              <a:avLst/>
            </a:prstGeom>
            <a:solidFill>
              <a:schemeClr val="accent1"/>
            </a:solidFill>
            <a:ln w="28575" cap="flat" cmpd="sng" algn="ctr">
              <a:solidFill>
                <a:schemeClr val="bg1">
                  <a:lumMod val="50000"/>
                </a:schemeClr>
              </a:solidFill>
              <a:prstDash val="sysDot"/>
              <a:round/>
              <a:headEnd type="none" w="med" len="med"/>
              <a:tailEnd type="none" w="med" len="med"/>
            </a:ln>
            <a:effectLst/>
          </p:spPr>
        </p:cxnSp>
        <p:cxnSp>
          <p:nvCxnSpPr>
            <p:cNvPr id="129" name="Straight Connector 128">
              <a:extLst>
                <a:ext uri="{FF2B5EF4-FFF2-40B4-BE49-F238E27FC236}">
                  <a16:creationId xmlns="" xmlns:a16="http://schemas.microsoft.com/office/drawing/2014/main" id="{C5F88D4C-2593-4BE4-A56A-A8A5865DAA51}"/>
                </a:ext>
              </a:extLst>
            </p:cNvPr>
            <p:cNvCxnSpPr>
              <a:stCxn id="126" idx="2"/>
              <a:endCxn id="125" idx="0"/>
            </p:cNvCxnSpPr>
            <p:nvPr/>
          </p:nvCxnSpPr>
          <p:spPr bwMode="auto">
            <a:xfrm>
              <a:off x="5596133" y="2014545"/>
              <a:ext cx="0" cy="990490"/>
            </a:xfrm>
            <a:prstGeom prst="line">
              <a:avLst/>
            </a:prstGeom>
            <a:solidFill>
              <a:schemeClr val="accent1"/>
            </a:solidFill>
            <a:ln w="28575" cap="flat" cmpd="sng" algn="ctr">
              <a:solidFill>
                <a:schemeClr val="bg1">
                  <a:lumMod val="50000"/>
                </a:schemeClr>
              </a:solidFill>
              <a:prstDash val="sysDot"/>
              <a:round/>
              <a:headEnd type="none" w="med" len="med"/>
              <a:tailEnd type="none" w="med" len="med"/>
            </a:ln>
            <a:effectLst/>
          </p:spPr>
        </p:cxnSp>
        <p:sp>
          <p:nvSpPr>
            <p:cNvPr id="130" name="TextBox 129">
              <a:extLst>
                <a:ext uri="{FF2B5EF4-FFF2-40B4-BE49-F238E27FC236}">
                  <a16:creationId xmlns="" xmlns:a16="http://schemas.microsoft.com/office/drawing/2014/main" id="{FCB1E509-98ED-4466-9269-DDF0FFF627E7}"/>
                </a:ext>
              </a:extLst>
            </p:cNvPr>
            <p:cNvSpPr txBox="1"/>
            <p:nvPr/>
          </p:nvSpPr>
          <p:spPr>
            <a:xfrm>
              <a:off x="2044337" y="5702656"/>
              <a:ext cx="1007211" cy="400110"/>
            </a:xfrm>
            <a:prstGeom prst="rect">
              <a:avLst/>
            </a:prstGeom>
            <a:noFill/>
          </p:spPr>
          <p:txBody>
            <a:bodyPr wrap="square" rtlCol="0">
              <a:spAutoFit/>
            </a:bodyPr>
            <a:lstStyle/>
            <a:p>
              <a:r>
                <a:rPr lang="en-US" sz="1000" dirty="0"/>
                <a:t>Industry Cloud deployment</a:t>
              </a:r>
            </a:p>
          </p:txBody>
        </p:sp>
      </p:grpSp>
      <p:sp>
        <p:nvSpPr>
          <p:cNvPr id="3" name="Title 2"/>
          <p:cNvSpPr>
            <a:spLocks noGrp="1"/>
          </p:cNvSpPr>
          <p:nvPr>
            <p:ph type="title"/>
          </p:nvPr>
        </p:nvSpPr>
        <p:spPr/>
        <p:txBody>
          <a:bodyPr>
            <a:normAutofit/>
          </a:bodyPr>
          <a:lstStyle/>
          <a:p>
            <a:r>
              <a:rPr lang="en-US" sz="3600" dirty="0"/>
              <a:t>Case 3: end-to-end reliability</a:t>
            </a:r>
          </a:p>
        </p:txBody>
      </p:sp>
      <p:cxnSp>
        <p:nvCxnSpPr>
          <p:cNvPr id="25" name="Straight Connector 24"/>
          <p:cNvCxnSpPr/>
          <p:nvPr/>
        </p:nvCxnSpPr>
        <p:spPr bwMode="auto">
          <a:xfrm flipH="1">
            <a:off x="2490852" y="3491059"/>
            <a:ext cx="5398" cy="324121"/>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34" name="TextBox 33"/>
          <p:cNvSpPr txBox="1"/>
          <p:nvPr/>
        </p:nvSpPr>
        <p:spPr>
          <a:xfrm>
            <a:off x="3433394" y="4058417"/>
            <a:ext cx="1018227" cy="246221"/>
          </a:xfrm>
          <a:prstGeom prst="rect">
            <a:avLst/>
          </a:prstGeom>
          <a:noFill/>
        </p:spPr>
        <p:txBody>
          <a:bodyPr wrap="none" rtlCol="0">
            <a:spAutoFit/>
          </a:bodyPr>
          <a:lstStyle/>
          <a:p>
            <a:r>
              <a:rPr lang="en-US" sz="1000" dirty="0"/>
              <a:t>Latency=10ms</a:t>
            </a:r>
          </a:p>
        </p:txBody>
      </p:sp>
      <p:sp>
        <p:nvSpPr>
          <p:cNvPr id="35" name="TextBox 34"/>
          <p:cNvSpPr txBox="1"/>
          <p:nvPr/>
        </p:nvSpPr>
        <p:spPr>
          <a:xfrm>
            <a:off x="3438700" y="4549743"/>
            <a:ext cx="1018227" cy="246221"/>
          </a:xfrm>
          <a:prstGeom prst="rect">
            <a:avLst/>
          </a:prstGeom>
          <a:noFill/>
        </p:spPr>
        <p:txBody>
          <a:bodyPr wrap="none" rtlCol="0">
            <a:spAutoFit/>
          </a:bodyPr>
          <a:lstStyle/>
          <a:p>
            <a:r>
              <a:rPr lang="en-US" sz="1000" dirty="0"/>
              <a:t>Latency=10ms</a:t>
            </a:r>
          </a:p>
        </p:txBody>
      </p:sp>
      <p:sp>
        <p:nvSpPr>
          <p:cNvPr id="37" name="TextBox 36"/>
          <p:cNvSpPr txBox="1"/>
          <p:nvPr/>
        </p:nvSpPr>
        <p:spPr>
          <a:xfrm>
            <a:off x="4198253" y="4758733"/>
            <a:ext cx="947695" cy="246221"/>
          </a:xfrm>
          <a:prstGeom prst="rect">
            <a:avLst/>
          </a:prstGeom>
          <a:noFill/>
        </p:spPr>
        <p:txBody>
          <a:bodyPr wrap="none" rtlCol="0">
            <a:spAutoFit/>
          </a:bodyPr>
          <a:lstStyle/>
          <a:p>
            <a:r>
              <a:rPr lang="en-US" sz="1000" dirty="0"/>
              <a:t>Latency=5ms</a:t>
            </a:r>
          </a:p>
        </p:txBody>
      </p:sp>
      <p:sp>
        <p:nvSpPr>
          <p:cNvPr id="64" name="Rectangle: Rounded Corners 165"/>
          <p:cNvSpPr/>
          <p:nvPr/>
        </p:nvSpPr>
        <p:spPr bwMode="auto">
          <a:xfrm>
            <a:off x="7777355" y="1365618"/>
            <a:ext cx="4133908" cy="1268254"/>
          </a:xfrm>
          <a:prstGeom prst="roundRect">
            <a:avLst/>
          </a:prstGeom>
          <a:solidFill>
            <a:srgbClr val="EBF2D9"/>
          </a:solid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defTabSz="914377"/>
            <a:r>
              <a:rPr lang="en-US" sz="1051" dirty="0">
                <a:solidFill>
                  <a:srgbClr val="000000"/>
                </a:solidFill>
              </a:rPr>
              <a:t>Service</a:t>
            </a:r>
            <a:br>
              <a:rPr lang="en-US" sz="1051" dirty="0">
                <a:solidFill>
                  <a:srgbClr val="000000"/>
                </a:solidFill>
              </a:rPr>
            </a:br>
            <a:r>
              <a:rPr lang="en-US" sz="1051" dirty="0">
                <a:solidFill>
                  <a:srgbClr val="000000"/>
                </a:solidFill>
              </a:rPr>
              <a:t>request</a:t>
            </a:r>
          </a:p>
        </p:txBody>
      </p:sp>
      <p:sp>
        <p:nvSpPr>
          <p:cNvPr id="65" name="Rectangle: Rounded Corners 64"/>
          <p:cNvSpPr/>
          <p:nvPr/>
        </p:nvSpPr>
        <p:spPr bwMode="auto">
          <a:xfrm>
            <a:off x="8728972" y="1585525"/>
            <a:ext cx="648581" cy="282469"/>
          </a:xfrm>
          <a:prstGeom prst="roundRect">
            <a:avLst/>
          </a:prstGeom>
          <a:solidFill>
            <a:schemeClr val="tx2">
              <a:lumMod val="75000"/>
              <a:lumOff val="25000"/>
              <a:alpha val="75000"/>
            </a:schemeClr>
          </a:solidFill>
          <a:ln w="76200" cap="flat" cmpd="sng" algn="ctr">
            <a:solidFill>
              <a:schemeClr val="tx2">
                <a:lumMod val="75000"/>
                <a:lumOff val="25000"/>
              </a:schemeClr>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rmAutofit fontScale="92500"/>
          </a:bodyPr>
          <a:lstStyle/>
          <a:p>
            <a:pPr algn="ctr"/>
            <a:r>
              <a:rPr lang="en-US" sz="1000" b="1" dirty="0">
                <a:solidFill>
                  <a:schemeClr val="accent3">
                    <a:alpha val="98000"/>
                  </a:schemeClr>
                </a:solidFill>
              </a:rPr>
              <a:t>vCont_1</a:t>
            </a:r>
          </a:p>
        </p:txBody>
      </p:sp>
      <p:sp>
        <p:nvSpPr>
          <p:cNvPr id="66" name="Rectangle: Rounded Corners 65"/>
          <p:cNvSpPr/>
          <p:nvPr/>
        </p:nvSpPr>
        <p:spPr bwMode="auto">
          <a:xfrm>
            <a:off x="8728971" y="2247009"/>
            <a:ext cx="648581" cy="282469"/>
          </a:xfrm>
          <a:prstGeom prst="roundRect">
            <a:avLst/>
          </a:prstGeom>
          <a:solidFill>
            <a:schemeClr val="tx2">
              <a:lumMod val="75000"/>
              <a:lumOff val="25000"/>
              <a:alpha val="75000"/>
            </a:schemeClr>
          </a:solidFill>
          <a:ln w="76200" cap="flat" cmpd="sng" algn="ctr">
            <a:solidFill>
              <a:schemeClr val="tx2">
                <a:lumMod val="75000"/>
                <a:lumOff val="25000"/>
              </a:schemeClr>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rmAutofit fontScale="92500"/>
          </a:bodyPr>
          <a:lstStyle/>
          <a:p>
            <a:pPr algn="ctr"/>
            <a:r>
              <a:rPr lang="en-US" sz="1000" b="1" dirty="0">
                <a:solidFill>
                  <a:schemeClr val="accent3">
                    <a:alpha val="98000"/>
                  </a:schemeClr>
                </a:solidFill>
              </a:rPr>
              <a:t>vCont_2</a:t>
            </a:r>
          </a:p>
        </p:txBody>
      </p:sp>
      <p:cxnSp>
        <p:nvCxnSpPr>
          <p:cNvPr id="67" name="Straight Connector 66"/>
          <p:cNvCxnSpPr>
            <a:stCxn id="65" idx="3"/>
            <a:endCxn id="69" idx="2"/>
          </p:cNvCxnSpPr>
          <p:nvPr/>
        </p:nvCxnSpPr>
        <p:spPr bwMode="auto">
          <a:xfrm>
            <a:off x="9377553" y="1726760"/>
            <a:ext cx="962526" cy="5254"/>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68" name="Straight Connector 67"/>
          <p:cNvCxnSpPr>
            <a:stCxn id="66" idx="3"/>
            <a:endCxn id="70" idx="2"/>
          </p:cNvCxnSpPr>
          <p:nvPr/>
        </p:nvCxnSpPr>
        <p:spPr bwMode="auto">
          <a:xfrm>
            <a:off x="9377552" y="2388244"/>
            <a:ext cx="962527" cy="2793"/>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
        <p:nvSpPr>
          <p:cNvPr id="69" name="Oval 68"/>
          <p:cNvSpPr/>
          <p:nvPr/>
        </p:nvSpPr>
        <p:spPr bwMode="auto">
          <a:xfrm>
            <a:off x="10340079" y="1640574"/>
            <a:ext cx="182880" cy="182880"/>
          </a:xfrm>
          <a:prstGeom prst="ellipse">
            <a:avLst/>
          </a:prstGeom>
          <a:solidFill>
            <a:srgbClr val="0070C0"/>
          </a:solidFill>
          <a:ln w="12700" cap="flat" cmpd="sng" algn="ctr">
            <a:solidFill>
              <a:srgbClr val="0070C0"/>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
        <p:nvSpPr>
          <p:cNvPr id="70" name="Oval 69"/>
          <p:cNvSpPr/>
          <p:nvPr/>
        </p:nvSpPr>
        <p:spPr bwMode="auto">
          <a:xfrm>
            <a:off x="10340079" y="2299597"/>
            <a:ext cx="182880" cy="182880"/>
          </a:xfrm>
          <a:prstGeom prst="ellipse">
            <a:avLst/>
          </a:prstGeom>
          <a:solidFill>
            <a:srgbClr val="0070C0"/>
          </a:solidFill>
          <a:ln w="12700" cap="flat" cmpd="sng" algn="ctr">
            <a:solidFill>
              <a:srgbClr val="0070C0"/>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
        <p:nvSpPr>
          <p:cNvPr id="71" name="TextBox 70"/>
          <p:cNvSpPr txBox="1"/>
          <p:nvPr/>
        </p:nvSpPr>
        <p:spPr>
          <a:xfrm>
            <a:off x="9377552" y="1379033"/>
            <a:ext cx="1532792" cy="261610"/>
          </a:xfrm>
          <a:prstGeom prst="rect">
            <a:avLst/>
          </a:prstGeom>
          <a:noFill/>
        </p:spPr>
        <p:txBody>
          <a:bodyPr wrap="none" rtlCol="0">
            <a:spAutoFit/>
          </a:bodyPr>
          <a:lstStyle/>
          <a:p>
            <a:r>
              <a:rPr lang="en-US" sz="1050" dirty="0" err="1"/>
              <a:t>Req</a:t>
            </a:r>
            <a:r>
              <a:rPr lang="en-US" sz="1050" dirty="0"/>
              <a:t>: ultra low latency</a:t>
            </a:r>
          </a:p>
        </p:txBody>
      </p:sp>
      <p:sp>
        <p:nvSpPr>
          <p:cNvPr id="72" name="TextBox 71"/>
          <p:cNvSpPr txBox="1"/>
          <p:nvPr/>
        </p:nvSpPr>
        <p:spPr>
          <a:xfrm>
            <a:off x="9377552" y="2421069"/>
            <a:ext cx="1415772" cy="253916"/>
          </a:xfrm>
          <a:prstGeom prst="rect">
            <a:avLst/>
          </a:prstGeom>
          <a:noFill/>
        </p:spPr>
        <p:txBody>
          <a:bodyPr wrap="none" rtlCol="0">
            <a:spAutoFit/>
          </a:bodyPr>
          <a:lstStyle/>
          <a:p>
            <a:r>
              <a:rPr lang="en-US" sz="1050" dirty="0" err="1">
                <a:solidFill>
                  <a:srgbClr val="FF0000"/>
                </a:solidFill>
              </a:rPr>
              <a:t>Req</a:t>
            </a:r>
            <a:r>
              <a:rPr lang="en-US" sz="1050" dirty="0">
                <a:solidFill>
                  <a:srgbClr val="FF0000"/>
                </a:solidFill>
              </a:rPr>
              <a:t>: relaxed latency</a:t>
            </a:r>
          </a:p>
        </p:txBody>
      </p:sp>
      <p:sp>
        <p:nvSpPr>
          <p:cNvPr id="73" name="Arrow: Left-Right 72"/>
          <p:cNvSpPr/>
          <p:nvPr/>
        </p:nvSpPr>
        <p:spPr bwMode="auto">
          <a:xfrm rot="5400000">
            <a:off x="8905929" y="1986776"/>
            <a:ext cx="294664" cy="143414"/>
          </a:xfrm>
          <a:prstGeom prst="leftRightArrow">
            <a:avLst/>
          </a:prstGeom>
          <a:no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74" name="TextBox 73"/>
          <p:cNvSpPr txBox="1"/>
          <p:nvPr/>
        </p:nvSpPr>
        <p:spPr>
          <a:xfrm>
            <a:off x="10075708" y="1922726"/>
            <a:ext cx="1731564" cy="253916"/>
          </a:xfrm>
          <a:prstGeom prst="rect">
            <a:avLst/>
          </a:prstGeom>
          <a:noFill/>
        </p:spPr>
        <p:txBody>
          <a:bodyPr wrap="none" rtlCol="0">
            <a:spAutoFit/>
          </a:bodyPr>
          <a:lstStyle/>
          <a:p>
            <a:r>
              <a:rPr lang="en-US" sz="1050" dirty="0" err="1"/>
              <a:t>Req</a:t>
            </a:r>
            <a:r>
              <a:rPr lang="en-US" sz="1050" dirty="0"/>
              <a:t>: End-to end reliability</a:t>
            </a:r>
          </a:p>
        </p:txBody>
      </p:sp>
      <p:sp>
        <p:nvSpPr>
          <p:cNvPr id="75" name="Arrow: Left-Right 74"/>
          <p:cNvSpPr/>
          <p:nvPr/>
        </p:nvSpPr>
        <p:spPr bwMode="auto">
          <a:xfrm rot="5400000">
            <a:off x="9692299" y="1978051"/>
            <a:ext cx="523364" cy="171600"/>
          </a:xfrm>
          <a:prstGeom prst="leftRightArrow">
            <a:avLst/>
          </a:prstGeom>
          <a:noFill/>
          <a:ln w="1270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76" name="Rectangle: Rounded Corners 75"/>
          <p:cNvSpPr/>
          <p:nvPr/>
        </p:nvSpPr>
        <p:spPr bwMode="auto">
          <a:xfrm>
            <a:off x="692728" y="5600002"/>
            <a:ext cx="648581" cy="282469"/>
          </a:xfrm>
          <a:prstGeom prst="roundRect">
            <a:avLst/>
          </a:prstGeom>
          <a:solidFill>
            <a:schemeClr val="tx2">
              <a:lumMod val="75000"/>
              <a:lumOff val="25000"/>
              <a:alpha val="75000"/>
            </a:schemeClr>
          </a:solidFill>
          <a:ln w="76200" cap="flat" cmpd="sng" algn="ctr">
            <a:solidFill>
              <a:schemeClr val="tx2">
                <a:lumMod val="75000"/>
                <a:lumOff val="25000"/>
              </a:schemeClr>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rmAutofit fontScale="92500"/>
          </a:bodyPr>
          <a:lstStyle/>
          <a:p>
            <a:pPr algn="ctr"/>
            <a:r>
              <a:rPr lang="en-US" sz="1000" b="1" dirty="0">
                <a:solidFill>
                  <a:schemeClr val="accent3">
                    <a:alpha val="98000"/>
                  </a:schemeClr>
                </a:solidFill>
              </a:rPr>
              <a:t>vCont_1</a:t>
            </a:r>
          </a:p>
        </p:txBody>
      </p:sp>
      <p:sp>
        <p:nvSpPr>
          <p:cNvPr id="77" name="Freeform: Shape 76"/>
          <p:cNvSpPr/>
          <p:nvPr/>
        </p:nvSpPr>
        <p:spPr bwMode="auto">
          <a:xfrm>
            <a:off x="1000504" y="2807227"/>
            <a:ext cx="460543" cy="2749021"/>
          </a:xfrm>
          <a:custGeom>
            <a:avLst/>
            <a:gdLst>
              <a:gd name="connsiteX0" fmla="*/ 958645 w 958645"/>
              <a:gd name="connsiteY0" fmla="*/ 75215 h 3895047"/>
              <a:gd name="connsiteX1" fmla="*/ 589936 w 958645"/>
              <a:gd name="connsiteY1" fmla="*/ 75215 h 3895047"/>
              <a:gd name="connsiteX2" fmla="*/ 383458 w 958645"/>
              <a:gd name="connsiteY2" fmla="*/ 856879 h 3895047"/>
              <a:gd name="connsiteX3" fmla="*/ 383458 w 958645"/>
              <a:gd name="connsiteY3" fmla="*/ 1874518 h 3895047"/>
              <a:gd name="connsiteX4" fmla="*/ 398207 w 958645"/>
              <a:gd name="connsiteY4" fmla="*/ 2788918 h 3895047"/>
              <a:gd name="connsiteX5" fmla="*/ 0 w 958645"/>
              <a:gd name="connsiteY5" fmla="*/ 3895047 h 3895047"/>
              <a:gd name="connsiteX0" fmla="*/ 958645 w 958645"/>
              <a:gd name="connsiteY0" fmla="*/ 14319 h 3834151"/>
              <a:gd name="connsiteX1" fmla="*/ 486698 w 958645"/>
              <a:gd name="connsiteY1" fmla="*/ 250294 h 3834151"/>
              <a:gd name="connsiteX2" fmla="*/ 383458 w 958645"/>
              <a:gd name="connsiteY2" fmla="*/ 795983 h 3834151"/>
              <a:gd name="connsiteX3" fmla="*/ 383458 w 958645"/>
              <a:gd name="connsiteY3" fmla="*/ 1813622 h 3834151"/>
              <a:gd name="connsiteX4" fmla="*/ 398207 w 958645"/>
              <a:gd name="connsiteY4" fmla="*/ 2728022 h 3834151"/>
              <a:gd name="connsiteX5" fmla="*/ 0 w 958645"/>
              <a:gd name="connsiteY5" fmla="*/ 3834151 h 3834151"/>
              <a:gd name="connsiteX0" fmla="*/ 958645 w 958645"/>
              <a:gd name="connsiteY0" fmla="*/ 14319 h 3834151"/>
              <a:gd name="connsiteX1" fmla="*/ 486698 w 958645"/>
              <a:gd name="connsiteY1" fmla="*/ 250294 h 3834151"/>
              <a:gd name="connsiteX2" fmla="*/ 383458 w 958645"/>
              <a:gd name="connsiteY2" fmla="*/ 795983 h 3834151"/>
              <a:gd name="connsiteX3" fmla="*/ 383458 w 958645"/>
              <a:gd name="connsiteY3" fmla="*/ 1813622 h 3834151"/>
              <a:gd name="connsiteX4" fmla="*/ 196189 w 958645"/>
              <a:gd name="connsiteY4" fmla="*/ 2728022 h 3834151"/>
              <a:gd name="connsiteX5" fmla="*/ 0 w 958645"/>
              <a:gd name="connsiteY5" fmla="*/ 3834151 h 3834151"/>
              <a:gd name="connsiteX0" fmla="*/ 958645 w 958645"/>
              <a:gd name="connsiteY0" fmla="*/ 14319 h 3834151"/>
              <a:gd name="connsiteX1" fmla="*/ 486698 w 958645"/>
              <a:gd name="connsiteY1" fmla="*/ 250294 h 3834151"/>
              <a:gd name="connsiteX2" fmla="*/ 383458 w 958645"/>
              <a:gd name="connsiteY2" fmla="*/ 795983 h 3834151"/>
              <a:gd name="connsiteX3" fmla="*/ 287765 w 958645"/>
              <a:gd name="connsiteY3" fmla="*/ 1813622 h 3834151"/>
              <a:gd name="connsiteX4" fmla="*/ 196189 w 958645"/>
              <a:gd name="connsiteY4" fmla="*/ 2728022 h 3834151"/>
              <a:gd name="connsiteX5" fmla="*/ 0 w 958645"/>
              <a:gd name="connsiteY5" fmla="*/ 3834151 h 3834151"/>
              <a:gd name="connsiteX0" fmla="*/ 2474624 w 2474624"/>
              <a:gd name="connsiteY0" fmla="*/ 14319 h 3437109"/>
              <a:gd name="connsiteX1" fmla="*/ 2002677 w 2474624"/>
              <a:gd name="connsiteY1" fmla="*/ 250294 h 3437109"/>
              <a:gd name="connsiteX2" fmla="*/ 1899437 w 2474624"/>
              <a:gd name="connsiteY2" fmla="*/ 795983 h 3437109"/>
              <a:gd name="connsiteX3" fmla="*/ 1803744 w 2474624"/>
              <a:gd name="connsiteY3" fmla="*/ 1813622 h 3437109"/>
              <a:gd name="connsiteX4" fmla="*/ 1712168 w 2474624"/>
              <a:gd name="connsiteY4" fmla="*/ 2728022 h 3437109"/>
              <a:gd name="connsiteX5" fmla="*/ 0 w 2474624"/>
              <a:gd name="connsiteY5" fmla="*/ 3437109 h 3437109"/>
              <a:gd name="connsiteX0" fmla="*/ 2474624 w 2474624"/>
              <a:gd name="connsiteY0" fmla="*/ 14319 h 3437109"/>
              <a:gd name="connsiteX1" fmla="*/ 2002677 w 2474624"/>
              <a:gd name="connsiteY1" fmla="*/ 250294 h 3437109"/>
              <a:gd name="connsiteX2" fmla="*/ 1899437 w 2474624"/>
              <a:gd name="connsiteY2" fmla="*/ 795983 h 3437109"/>
              <a:gd name="connsiteX3" fmla="*/ 1803744 w 2474624"/>
              <a:gd name="connsiteY3" fmla="*/ 1813622 h 3437109"/>
              <a:gd name="connsiteX4" fmla="*/ 388694 w 2474624"/>
              <a:gd name="connsiteY4" fmla="*/ 2535517 h 3437109"/>
              <a:gd name="connsiteX5" fmla="*/ 0 w 2474624"/>
              <a:gd name="connsiteY5" fmla="*/ 3437109 h 3437109"/>
              <a:gd name="connsiteX0" fmla="*/ 2474624 w 2474624"/>
              <a:gd name="connsiteY0" fmla="*/ 14319 h 3437109"/>
              <a:gd name="connsiteX1" fmla="*/ 2002677 w 2474624"/>
              <a:gd name="connsiteY1" fmla="*/ 250294 h 3437109"/>
              <a:gd name="connsiteX2" fmla="*/ 1899437 w 2474624"/>
              <a:gd name="connsiteY2" fmla="*/ 795983 h 3437109"/>
              <a:gd name="connsiteX3" fmla="*/ 155418 w 2474624"/>
              <a:gd name="connsiteY3" fmla="*/ 1693306 h 3437109"/>
              <a:gd name="connsiteX4" fmla="*/ 388694 w 2474624"/>
              <a:gd name="connsiteY4" fmla="*/ 2535517 h 3437109"/>
              <a:gd name="connsiteX5" fmla="*/ 0 w 2474624"/>
              <a:gd name="connsiteY5" fmla="*/ 3437109 h 3437109"/>
              <a:gd name="connsiteX0" fmla="*/ 2474624 w 2474624"/>
              <a:gd name="connsiteY0" fmla="*/ 30670 h 3453460"/>
              <a:gd name="connsiteX1" fmla="*/ 2002677 w 2474624"/>
              <a:gd name="connsiteY1" fmla="*/ 266645 h 3453460"/>
              <a:gd name="connsiteX2" fmla="*/ 155418 w 2474624"/>
              <a:gd name="connsiteY2" fmla="*/ 1709657 h 3453460"/>
              <a:gd name="connsiteX3" fmla="*/ 388694 w 2474624"/>
              <a:gd name="connsiteY3" fmla="*/ 2551868 h 3453460"/>
              <a:gd name="connsiteX4" fmla="*/ 0 w 2474624"/>
              <a:gd name="connsiteY4" fmla="*/ 3453460 h 3453460"/>
              <a:gd name="connsiteX0" fmla="*/ 2474624 w 2474624"/>
              <a:gd name="connsiteY0" fmla="*/ 0 h 3422790"/>
              <a:gd name="connsiteX1" fmla="*/ 155418 w 2474624"/>
              <a:gd name="connsiteY1" fmla="*/ 1678987 h 3422790"/>
              <a:gd name="connsiteX2" fmla="*/ 388694 w 2474624"/>
              <a:gd name="connsiteY2" fmla="*/ 2521198 h 3422790"/>
              <a:gd name="connsiteX3" fmla="*/ 0 w 2474624"/>
              <a:gd name="connsiteY3" fmla="*/ 3422790 h 3422790"/>
              <a:gd name="connsiteX0" fmla="*/ 320972 w 397997"/>
              <a:gd name="connsiteY0" fmla="*/ 0 h 2700895"/>
              <a:gd name="connsiteX1" fmla="*/ 155418 w 397997"/>
              <a:gd name="connsiteY1" fmla="*/ 957092 h 2700895"/>
              <a:gd name="connsiteX2" fmla="*/ 388694 w 397997"/>
              <a:gd name="connsiteY2" fmla="*/ 1799303 h 2700895"/>
              <a:gd name="connsiteX3" fmla="*/ 0 w 397997"/>
              <a:gd name="connsiteY3" fmla="*/ 2700895 h 2700895"/>
              <a:gd name="connsiteX0" fmla="*/ 393161 w 470186"/>
              <a:gd name="connsiteY0" fmla="*/ 0 h 2749021"/>
              <a:gd name="connsiteX1" fmla="*/ 227607 w 470186"/>
              <a:gd name="connsiteY1" fmla="*/ 957092 h 2749021"/>
              <a:gd name="connsiteX2" fmla="*/ 460883 w 470186"/>
              <a:gd name="connsiteY2" fmla="*/ 1799303 h 2749021"/>
              <a:gd name="connsiteX3" fmla="*/ 0 w 470186"/>
              <a:gd name="connsiteY3" fmla="*/ 2749021 h 2749021"/>
              <a:gd name="connsiteX0" fmla="*/ 393161 w 458447"/>
              <a:gd name="connsiteY0" fmla="*/ 0 h 2749021"/>
              <a:gd name="connsiteX1" fmla="*/ 227607 w 458447"/>
              <a:gd name="connsiteY1" fmla="*/ 957092 h 2749021"/>
              <a:gd name="connsiteX2" fmla="*/ 448851 w 458447"/>
              <a:gd name="connsiteY2" fmla="*/ 1967745 h 2749021"/>
              <a:gd name="connsiteX3" fmla="*/ 0 w 458447"/>
              <a:gd name="connsiteY3" fmla="*/ 2749021 h 2749021"/>
              <a:gd name="connsiteX0" fmla="*/ 393161 w 460543"/>
              <a:gd name="connsiteY0" fmla="*/ 0 h 2749021"/>
              <a:gd name="connsiteX1" fmla="*/ 227607 w 460543"/>
              <a:gd name="connsiteY1" fmla="*/ 957092 h 2749021"/>
              <a:gd name="connsiteX2" fmla="*/ 448851 w 460543"/>
              <a:gd name="connsiteY2" fmla="*/ 1967745 h 2749021"/>
              <a:gd name="connsiteX3" fmla="*/ 0 w 460543"/>
              <a:gd name="connsiteY3" fmla="*/ 2749021 h 2749021"/>
            </a:gdLst>
            <a:ahLst/>
            <a:cxnLst>
              <a:cxn ang="0">
                <a:pos x="connsiteX0" y="connsiteY0"/>
              </a:cxn>
              <a:cxn ang="0">
                <a:pos x="connsiteX1" y="connsiteY1"/>
              </a:cxn>
              <a:cxn ang="0">
                <a:pos x="connsiteX2" y="connsiteY2"/>
              </a:cxn>
              <a:cxn ang="0">
                <a:pos x="connsiteX3" y="connsiteY3"/>
              </a:cxn>
            </a:cxnLst>
            <a:rect l="l" t="t" r="r" b="b"/>
            <a:pathLst>
              <a:path w="460543" h="2749021">
                <a:moveTo>
                  <a:pt x="393161" y="0"/>
                </a:moveTo>
                <a:cubicBezTo>
                  <a:pt x="-90007" y="349789"/>
                  <a:pt x="158167" y="556945"/>
                  <a:pt x="227607" y="957092"/>
                </a:cubicBezTo>
                <a:cubicBezTo>
                  <a:pt x="297047" y="1357239"/>
                  <a:pt x="512761" y="1630990"/>
                  <a:pt x="448851" y="1967745"/>
                </a:cubicBezTo>
                <a:cubicBezTo>
                  <a:pt x="384941" y="2304500"/>
                  <a:pt x="167148" y="2364334"/>
                  <a:pt x="0" y="2749021"/>
                </a:cubicBezTo>
              </a:path>
            </a:pathLst>
          </a:custGeom>
          <a:noFill/>
          <a:ln w="76200" cap="flat" cmpd="sng" algn="ctr">
            <a:solidFill>
              <a:schemeClr val="accent1">
                <a:lumMod val="50000"/>
              </a:schemeClr>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78" name="Rectangle: Rounded Corners 77"/>
          <p:cNvSpPr/>
          <p:nvPr/>
        </p:nvSpPr>
        <p:spPr bwMode="auto">
          <a:xfrm>
            <a:off x="4627777" y="5706989"/>
            <a:ext cx="648581" cy="282469"/>
          </a:xfrm>
          <a:prstGeom prst="roundRect">
            <a:avLst/>
          </a:prstGeom>
          <a:solidFill>
            <a:schemeClr val="tx2">
              <a:lumMod val="75000"/>
              <a:lumOff val="25000"/>
              <a:alpha val="75000"/>
            </a:schemeClr>
          </a:solidFill>
          <a:ln w="76200" cap="flat" cmpd="sng" algn="ctr">
            <a:solidFill>
              <a:schemeClr val="tx2">
                <a:lumMod val="75000"/>
                <a:lumOff val="25000"/>
              </a:schemeClr>
            </a:solid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normAutofit fontScale="92500"/>
          </a:bodyPr>
          <a:lstStyle/>
          <a:p>
            <a:pPr algn="ctr"/>
            <a:r>
              <a:rPr lang="en-US" sz="1000" b="1" dirty="0">
                <a:solidFill>
                  <a:schemeClr val="accent3">
                    <a:alpha val="98000"/>
                  </a:schemeClr>
                </a:solidFill>
              </a:rPr>
              <a:t>vCont_2</a:t>
            </a:r>
          </a:p>
        </p:txBody>
      </p:sp>
      <p:sp>
        <p:nvSpPr>
          <p:cNvPr id="79" name="Freeform: Shape 78"/>
          <p:cNvSpPr/>
          <p:nvPr/>
        </p:nvSpPr>
        <p:spPr bwMode="auto">
          <a:xfrm>
            <a:off x="1577196" y="2762681"/>
            <a:ext cx="3443730" cy="2910300"/>
          </a:xfrm>
          <a:custGeom>
            <a:avLst/>
            <a:gdLst>
              <a:gd name="connsiteX0" fmla="*/ 560526 w 1018472"/>
              <a:gd name="connsiteY0" fmla="*/ 127541 h 4094857"/>
              <a:gd name="connsiteX1" fmla="*/ 855493 w 1018472"/>
              <a:gd name="connsiteY1" fmla="*/ 186535 h 4094857"/>
              <a:gd name="connsiteX2" fmla="*/ 958732 w 1018472"/>
              <a:gd name="connsiteY2" fmla="*/ 1912096 h 4094857"/>
              <a:gd name="connsiteX3" fmla="*/ 958732 w 1018472"/>
              <a:gd name="connsiteY3" fmla="*/ 2723257 h 4094857"/>
              <a:gd name="connsiteX4" fmla="*/ 206564 w 1018472"/>
              <a:gd name="connsiteY4" fmla="*/ 3298444 h 4094857"/>
              <a:gd name="connsiteX5" fmla="*/ 87 w 1018472"/>
              <a:gd name="connsiteY5" fmla="*/ 3726148 h 4094857"/>
              <a:gd name="connsiteX6" fmla="*/ 221313 w 1018472"/>
              <a:gd name="connsiteY6" fmla="*/ 4094857 h 4094857"/>
              <a:gd name="connsiteX0" fmla="*/ 560526 w 1016545"/>
              <a:gd name="connsiteY0" fmla="*/ 51929 h 4019245"/>
              <a:gd name="connsiteX1" fmla="*/ 903619 w 1016545"/>
              <a:gd name="connsiteY1" fmla="*/ 315460 h 4019245"/>
              <a:gd name="connsiteX2" fmla="*/ 958732 w 1016545"/>
              <a:gd name="connsiteY2" fmla="*/ 1836484 h 4019245"/>
              <a:gd name="connsiteX3" fmla="*/ 958732 w 1016545"/>
              <a:gd name="connsiteY3" fmla="*/ 2647645 h 4019245"/>
              <a:gd name="connsiteX4" fmla="*/ 206564 w 1016545"/>
              <a:gd name="connsiteY4" fmla="*/ 3222832 h 4019245"/>
              <a:gd name="connsiteX5" fmla="*/ 87 w 1016545"/>
              <a:gd name="connsiteY5" fmla="*/ 3650536 h 4019245"/>
              <a:gd name="connsiteX6" fmla="*/ 221313 w 1016545"/>
              <a:gd name="connsiteY6" fmla="*/ 4019245 h 4019245"/>
              <a:gd name="connsiteX0" fmla="*/ 560511 w 968775"/>
              <a:gd name="connsiteY0" fmla="*/ 51929 h 4019245"/>
              <a:gd name="connsiteX1" fmla="*/ 903604 w 968775"/>
              <a:gd name="connsiteY1" fmla="*/ 315460 h 4019245"/>
              <a:gd name="connsiteX2" fmla="*/ 958717 w 968775"/>
              <a:gd name="connsiteY2" fmla="*/ 1836484 h 4019245"/>
              <a:gd name="connsiteX3" fmla="*/ 886528 w 968775"/>
              <a:gd name="connsiteY3" fmla="*/ 2683739 h 4019245"/>
              <a:gd name="connsiteX4" fmla="*/ 206549 w 968775"/>
              <a:gd name="connsiteY4" fmla="*/ 3222832 h 4019245"/>
              <a:gd name="connsiteX5" fmla="*/ 72 w 968775"/>
              <a:gd name="connsiteY5" fmla="*/ 3650536 h 4019245"/>
              <a:gd name="connsiteX6" fmla="*/ 221298 w 968775"/>
              <a:gd name="connsiteY6" fmla="*/ 4019245 h 4019245"/>
              <a:gd name="connsiteX0" fmla="*/ 476290 w 968775"/>
              <a:gd name="connsiteY0" fmla="*/ 51929 h 4019245"/>
              <a:gd name="connsiteX1" fmla="*/ 903604 w 968775"/>
              <a:gd name="connsiteY1" fmla="*/ 315460 h 4019245"/>
              <a:gd name="connsiteX2" fmla="*/ 958717 w 968775"/>
              <a:gd name="connsiteY2" fmla="*/ 1836484 h 4019245"/>
              <a:gd name="connsiteX3" fmla="*/ 886528 w 968775"/>
              <a:gd name="connsiteY3" fmla="*/ 2683739 h 4019245"/>
              <a:gd name="connsiteX4" fmla="*/ 206549 w 968775"/>
              <a:gd name="connsiteY4" fmla="*/ 3222832 h 4019245"/>
              <a:gd name="connsiteX5" fmla="*/ 72 w 968775"/>
              <a:gd name="connsiteY5" fmla="*/ 3650536 h 4019245"/>
              <a:gd name="connsiteX6" fmla="*/ 221298 w 968775"/>
              <a:gd name="connsiteY6" fmla="*/ 4019245 h 4019245"/>
              <a:gd name="connsiteX0" fmla="*/ 316071 w 808556"/>
              <a:gd name="connsiteY0" fmla="*/ 51929 h 4019245"/>
              <a:gd name="connsiteX1" fmla="*/ 743385 w 808556"/>
              <a:gd name="connsiteY1" fmla="*/ 315460 h 4019245"/>
              <a:gd name="connsiteX2" fmla="*/ 798498 w 808556"/>
              <a:gd name="connsiteY2" fmla="*/ 1836484 h 4019245"/>
              <a:gd name="connsiteX3" fmla="*/ 726309 w 808556"/>
              <a:gd name="connsiteY3" fmla="*/ 2683739 h 4019245"/>
              <a:gd name="connsiteX4" fmla="*/ 46330 w 808556"/>
              <a:gd name="connsiteY4" fmla="*/ 3222832 h 4019245"/>
              <a:gd name="connsiteX5" fmla="*/ 61079 w 808556"/>
              <a:gd name="connsiteY5" fmla="*/ 4019245 h 4019245"/>
              <a:gd name="connsiteX0" fmla="*/ 254992 w 746632"/>
              <a:gd name="connsiteY0" fmla="*/ 51929 h 4019245"/>
              <a:gd name="connsiteX1" fmla="*/ 682306 w 746632"/>
              <a:gd name="connsiteY1" fmla="*/ 315460 h 4019245"/>
              <a:gd name="connsiteX2" fmla="*/ 737419 w 746632"/>
              <a:gd name="connsiteY2" fmla="*/ 1836484 h 4019245"/>
              <a:gd name="connsiteX3" fmla="*/ 665230 w 746632"/>
              <a:gd name="connsiteY3" fmla="*/ 2683739 h 4019245"/>
              <a:gd name="connsiteX4" fmla="*/ 0 w 746632"/>
              <a:gd name="connsiteY4" fmla="*/ 4019245 h 4019245"/>
              <a:gd name="connsiteX0" fmla="*/ 2709434 w 3375665"/>
              <a:gd name="connsiteY0" fmla="*/ 51929 h 3959087"/>
              <a:gd name="connsiteX1" fmla="*/ 3136748 w 3375665"/>
              <a:gd name="connsiteY1" fmla="*/ 315460 h 3959087"/>
              <a:gd name="connsiteX2" fmla="*/ 3191861 w 3375665"/>
              <a:gd name="connsiteY2" fmla="*/ 1836484 h 3959087"/>
              <a:gd name="connsiteX3" fmla="*/ 3119672 w 3375665"/>
              <a:gd name="connsiteY3" fmla="*/ 2683739 h 3959087"/>
              <a:gd name="connsiteX4" fmla="*/ 0 w 3375665"/>
              <a:gd name="connsiteY4" fmla="*/ 3959087 h 3959087"/>
              <a:gd name="connsiteX0" fmla="*/ 2733831 w 3433221"/>
              <a:gd name="connsiteY0" fmla="*/ 51929 h 3959087"/>
              <a:gd name="connsiteX1" fmla="*/ 3161145 w 3433221"/>
              <a:gd name="connsiteY1" fmla="*/ 315460 h 3959087"/>
              <a:gd name="connsiteX2" fmla="*/ 3216258 w 3433221"/>
              <a:gd name="connsiteY2" fmla="*/ 1836484 h 3959087"/>
              <a:gd name="connsiteX3" fmla="*/ 280554 w 3433221"/>
              <a:gd name="connsiteY3" fmla="*/ 3128907 h 3959087"/>
              <a:gd name="connsiteX4" fmla="*/ 24397 w 3433221"/>
              <a:gd name="connsiteY4" fmla="*/ 3959087 h 3959087"/>
              <a:gd name="connsiteX0" fmla="*/ 2709434 w 3249016"/>
              <a:gd name="connsiteY0" fmla="*/ 72344 h 3979502"/>
              <a:gd name="connsiteX1" fmla="*/ 3136748 w 3249016"/>
              <a:gd name="connsiteY1" fmla="*/ 335875 h 3979502"/>
              <a:gd name="connsiteX2" fmla="*/ 436630 w 3249016"/>
              <a:gd name="connsiteY2" fmla="*/ 2422383 h 3979502"/>
              <a:gd name="connsiteX3" fmla="*/ 256157 w 3249016"/>
              <a:gd name="connsiteY3" fmla="*/ 3149322 h 3979502"/>
              <a:gd name="connsiteX4" fmla="*/ 0 w 3249016"/>
              <a:gd name="connsiteY4" fmla="*/ 3979502 h 3979502"/>
              <a:gd name="connsiteX0" fmla="*/ 2709434 w 2716204"/>
              <a:gd name="connsiteY0" fmla="*/ 11268 h 3918426"/>
              <a:gd name="connsiteX1" fmla="*/ 1079348 w 2716204"/>
              <a:gd name="connsiteY1" fmla="*/ 1141073 h 3918426"/>
              <a:gd name="connsiteX2" fmla="*/ 436630 w 2716204"/>
              <a:gd name="connsiteY2" fmla="*/ 2361307 h 3918426"/>
              <a:gd name="connsiteX3" fmla="*/ 256157 w 2716204"/>
              <a:gd name="connsiteY3" fmla="*/ 3088246 h 3918426"/>
              <a:gd name="connsiteX4" fmla="*/ 0 w 2716204"/>
              <a:gd name="connsiteY4" fmla="*/ 3918426 h 3918426"/>
              <a:gd name="connsiteX0" fmla="*/ 459529 w 1079369"/>
              <a:gd name="connsiteY0" fmla="*/ 30066 h 3215329"/>
              <a:gd name="connsiteX1" fmla="*/ 1079348 w 1079369"/>
              <a:gd name="connsiteY1" fmla="*/ 437976 h 3215329"/>
              <a:gd name="connsiteX2" fmla="*/ 436630 w 1079369"/>
              <a:gd name="connsiteY2" fmla="*/ 1658210 h 3215329"/>
              <a:gd name="connsiteX3" fmla="*/ 256157 w 1079369"/>
              <a:gd name="connsiteY3" fmla="*/ 2385149 h 3215329"/>
              <a:gd name="connsiteX4" fmla="*/ 0 w 1079369"/>
              <a:gd name="connsiteY4" fmla="*/ 3215329 h 3215329"/>
              <a:gd name="connsiteX0" fmla="*/ 459529 w 766581"/>
              <a:gd name="connsiteY0" fmla="*/ 28255 h 3213518"/>
              <a:gd name="connsiteX1" fmla="*/ 766527 w 766581"/>
              <a:gd name="connsiteY1" fmla="*/ 460228 h 3213518"/>
              <a:gd name="connsiteX2" fmla="*/ 436630 w 766581"/>
              <a:gd name="connsiteY2" fmla="*/ 1656399 h 3213518"/>
              <a:gd name="connsiteX3" fmla="*/ 256157 w 766581"/>
              <a:gd name="connsiteY3" fmla="*/ 2383338 h 3213518"/>
              <a:gd name="connsiteX4" fmla="*/ 0 w 766581"/>
              <a:gd name="connsiteY4" fmla="*/ 3213518 h 3213518"/>
              <a:gd name="connsiteX0" fmla="*/ 459529 w 766581"/>
              <a:gd name="connsiteY0" fmla="*/ 28255 h 3213518"/>
              <a:gd name="connsiteX1" fmla="*/ 766527 w 766581"/>
              <a:gd name="connsiteY1" fmla="*/ 460228 h 3213518"/>
              <a:gd name="connsiteX2" fmla="*/ 436630 w 766581"/>
              <a:gd name="connsiteY2" fmla="*/ 1656399 h 3213518"/>
              <a:gd name="connsiteX3" fmla="*/ 159905 w 766581"/>
              <a:gd name="connsiteY3" fmla="*/ 2214896 h 3213518"/>
              <a:gd name="connsiteX4" fmla="*/ 0 w 766581"/>
              <a:gd name="connsiteY4" fmla="*/ 3213518 h 3213518"/>
              <a:gd name="connsiteX0" fmla="*/ 459529 w 769806"/>
              <a:gd name="connsiteY0" fmla="*/ 24798 h 3210061"/>
              <a:gd name="connsiteX1" fmla="*/ 766527 w 769806"/>
              <a:gd name="connsiteY1" fmla="*/ 456771 h 3210061"/>
              <a:gd name="connsiteX2" fmla="*/ 593041 w 769806"/>
              <a:gd name="connsiteY2" fmla="*/ 1304026 h 3210061"/>
              <a:gd name="connsiteX3" fmla="*/ 159905 w 769806"/>
              <a:gd name="connsiteY3" fmla="*/ 2211439 h 3210061"/>
              <a:gd name="connsiteX4" fmla="*/ 0 w 769806"/>
              <a:gd name="connsiteY4" fmla="*/ 3210061 h 3210061"/>
              <a:gd name="connsiteX0" fmla="*/ 304046 w 614323"/>
              <a:gd name="connsiteY0" fmla="*/ 24798 h 3141823"/>
              <a:gd name="connsiteX1" fmla="*/ 611044 w 614323"/>
              <a:gd name="connsiteY1" fmla="*/ 456771 h 3141823"/>
              <a:gd name="connsiteX2" fmla="*/ 437558 w 614323"/>
              <a:gd name="connsiteY2" fmla="*/ 1304026 h 3141823"/>
              <a:gd name="connsiteX3" fmla="*/ 4422 w 614323"/>
              <a:gd name="connsiteY3" fmla="*/ 2211439 h 3141823"/>
              <a:gd name="connsiteX4" fmla="*/ 158415 w 614323"/>
              <a:gd name="connsiteY4" fmla="*/ 3141823 h 3141823"/>
              <a:gd name="connsiteX0" fmla="*/ 307957 w 618234"/>
              <a:gd name="connsiteY0" fmla="*/ 24798 h 3141823"/>
              <a:gd name="connsiteX1" fmla="*/ 614955 w 618234"/>
              <a:gd name="connsiteY1" fmla="*/ 456771 h 3141823"/>
              <a:gd name="connsiteX2" fmla="*/ 441469 w 618234"/>
              <a:gd name="connsiteY2" fmla="*/ 1304026 h 3141823"/>
              <a:gd name="connsiteX3" fmla="*/ 8333 w 618234"/>
              <a:gd name="connsiteY3" fmla="*/ 2211439 h 3141823"/>
              <a:gd name="connsiteX4" fmla="*/ 162326 w 618234"/>
              <a:gd name="connsiteY4" fmla="*/ 3141823 h 3141823"/>
              <a:gd name="connsiteX0" fmla="*/ 145987 w 3163415"/>
              <a:gd name="connsiteY0" fmla="*/ 24798 h 3141823"/>
              <a:gd name="connsiteX1" fmla="*/ 452985 w 3163415"/>
              <a:gd name="connsiteY1" fmla="*/ 456771 h 3141823"/>
              <a:gd name="connsiteX2" fmla="*/ 279499 w 3163415"/>
              <a:gd name="connsiteY2" fmla="*/ 1304026 h 3141823"/>
              <a:gd name="connsiteX3" fmla="*/ 3162769 w 3163415"/>
              <a:gd name="connsiteY3" fmla="*/ 1815654 h 3141823"/>
              <a:gd name="connsiteX4" fmla="*/ 356 w 3163415"/>
              <a:gd name="connsiteY4" fmla="*/ 3141823 h 3141823"/>
              <a:gd name="connsiteX0" fmla="*/ 26969 w 3470699"/>
              <a:gd name="connsiteY0" fmla="*/ 24798 h 2909811"/>
              <a:gd name="connsiteX1" fmla="*/ 333967 w 3470699"/>
              <a:gd name="connsiteY1" fmla="*/ 456771 h 2909811"/>
              <a:gd name="connsiteX2" fmla="*/ 160481 w 3470699"/>
              <a:gd name="connsiteY2" fmla="*/ 1304026 h 2909811"/>
              <a:gd name="connsiteX3" fmla="*/ 3043751 w 3470699"/>
              <a:gd name="connsiteY3" fmla="*/ 1815654 h 2909811"/>
              <a:gd name="connsiteX4" fmla="*/ 3470699 w 3470699"/>
              <a:gd name="connsiteY4" fmla="*/ 2909811 h 2909811"/>
              <a:gd name="connsiteX0" fmla="*/ 10507 w 3454237"/>
              <a:gd name="connsiteY0" fmla="*/ 24798 h 2909811"/>
              <a:gd name="connsiteX1" fmla="*/ 317505 w 3454237"/>
              <a:gd name="connsiteY1" fmla="*/ 456771 h 2909811"/>
              <a:gd name="connsiteX2" fmla="*/ 144019 w 3454237"/>
              <a:gd name="connsiteY2" fmla="*/ 1304026 h 2909811"/>
              <a:gd name="connsiteX3" fmla="*/ 2795277 w 3454237"/>
              <a:gd name="connsiteY3" fmla="*/ 1747415 h 2909811"/>
              <a:gd name="connsiteX4" fmla="*/ 3454237 w 3454237"/>
              <a:gd name="connsiteY4" fmla="*/ 2909811 h 2909811"/>
              <a:gd name="connsiteX0" fmla="*/ 0 w 3443730"/>
              <a:gd name="connsiteY0" fmla="*/ 25287 h 2910300"/>
              <a:gd name="connsiteX1" fmla="*/ 306998 w 3443730"/>
              <a:gd name="connsiteY1" fmla="*/ 457260 h 2910300"/>
              <a:gd name="connsiteX2" fmla="*/ 461059 w 3443730"/>
              <a:gd name="connsiteY2" fmla="*/ 1359106 h 2910300"/>
              <a:gd name="connsiteX3" fmla="*/ 2784770 w 3443730"/>
              <a:gd name="connsiteY3" fmla="*/ 1747904 h 2910300"/>
              <a:gd name="connsiteX4" fmla="*/ 3443730 w 3443730"/>
              <a:gd name="connsiteY4" fmla="*/ 2910300 h 2910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730" h="2910300">
                <a:moveTo>
                  <a:pt x="0" y="25287"/>
                </a:moveTo>
                <a:cubicBezTo>
                  <a:pt x="114299" y="-93929"/>
                  <a:pt x="230155" y="234957"/>
                  <a:pt x="306998" y="457260"/>
                </a:cubicBezTo>
                <a:cubicBezTo>
                  <a:pt x="383841" y="679563"/>
                  <a:pt x="48097" y="1143999"/>
                  <a:pt x="461059" y="1359106"/>
                </a:cubicBezTo>
                <a:cubicBezTo>
                  <a:pt x="874021" y="1574213"/>
                  <a:pt x="2287658" y="1489372"/>
                  <a:pt x="2784770" y="1747904"/>
                </a:cubicBezTo>
                <a:cubicBezTo>
                  <a:pt x="3281882" y="2006436"/>
                  <a:pt x="3404899" y="2591127"/>
                  <a:pt x="3443730" y="2910300"/>
                </a:cubicBezTo>
              </a:path>
            </a:pathLst>
          </a:custGeom>
          <a:noFill/>
          <a:ln w="76200" cap="flat" cmpd="sng" algn="ctr">
            <a:solidFill>
              <a:srgbClr val="FF0000"/>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81" name="Content Placeholder 1"/>
          <p:cNvSpPr txBox="1">
            <a:spLocks/>
          </p:cNvSpPr>
          <p:nvPr/>
        </p:nvSpPr>
        <p:spPr bwMode="auto">
          <a:xfrm>
            <a:off x="6545846" y="2917503"/>
            <a:ext cx="5365417" cy="3621841"/>
          </a:xfrm>
          <a:prstGeom prst="rect">
            <a:avLst/>
          </a:prstGeom>
          <a:noFill/>
          <a:ln w="9525">
            <a:noFill/>
            <a:miter lim="800000"/>
            <a:headEnd/>
            <a:tailEnd/>
          </a:ln>
        </p:spPr>
        <p:txBody>
          <a:bodyPr vert="horz" wrap="square" lIns="72000" tIns="0" rIns="72000" bIns="0" numCol="1" anchor="t" anchorCtr="0" compatLnSpc="1">
            <a:prstTxWarp prst="textNoShape">
              <a:avLst/>
            </a:prstTxWarp>
          </a:bodyPr>
          <a:lstStyle>
            <a:lvl1pPr marL="176213" indent="-176213" algn="l" rtl="0" eaLnBrk="1" fontAlgn="base" hangingPunct="1">
              <a:spcBef>
                <a:spcPct val="20000"/>
              </a:spcBef>
              <a:spcAft>
                <a:spcPct val="0"/>
              </a:spcAft>
              <a:buClr>
                <a:srgbClr val="00A9D4"/>
              </a:buClr>
              <a:buFont typeface="Arial" charset="0"/>
              <a:buChar char="›"/>
              <a:defRPr sz="2400">
                <a:solidFill>
                  <a:schemeClr val="tx1"/>
                </a:solidFill>
                <a:latin typeface="+mn-lt"/>
                <a:ea typeface="+mn-ea"/>
                <a:cs typeface="+mn-cs"/>
              </a:defRPr>
            </a:lvl1pPr>
            <a:lvl2pPr marL="533400" indent="-177800"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2pPr>
            <a:lvl3pPr marL="892175" indent="-179388" algn="l" rtl="0" eaLnBrk="1" fontAlgn="base" hangingPunct="1">
              <a:spcBef>
                <a:spcPct val="20000"/>
              </a:spcBef>
              <a:spcAft>
                <a:spcPct val="0"/>
              </a:spcAft>
              <a:buClr>
                <a:srgbClr val="92CCE5"/>
              </a:buClr>
              <a:buFont typeface="Ericsson Capital TT" pitchFamily="2" charset="0"/>
              <a:buChar char="›"/>
              <a:defRPr sz="2000">
                <a:solidFill>
                  <a:schemeClr val="tx1"/>
                </a:solidFill>
                <a:latin typeface="+mn-lt"/>
              </a:defRPr>
            </a:lvl3pPr>
            <a:lvl4pPr marL="125253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4pPr>
            <a:lvl5pPr marL="16144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5pPr>
            <a:lvl6pPr marL="20716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9pPr>
          </a:lstStyle>
          <a:p>
            <a:r>
              <a:rPr lang="en-US" sz="1600" kern="0" dirty="0"/>
              <a:t>Service request: end-to-end reliability, relaxed latency requirement on backup path</a:t>
            </a:r>
          </a:p>
          <a:p>
            <a:pPr lvl="1"/>
            <a:r>
              <a:rPr lang="en-US" sz="1400" b="1" kern="0" dirty="0"/>
              <a:t>Trade-off </a:t>
            </a:r>
            <a:r>
              <a:rPr lang="en-US" sz="1400" kern="0" dirty="0"/>
              <a:t>between latency and reliability</a:t>
            </a:r>
          </a:p>
          <a:p>
            <a:endParaRPr lang="en-US" sz="1600" kern="0" dirty="0"/>
          </a:p>
          <a:p>
            <a:r>
              <a:rPr lang="en-US" sz="1600" kern="0" dirty="0"/>
              <a:t>Orchestration is done by considering latency + reliability requirement</a:t>
            </a:r>
          </a:p>
          <a:p>
            <a:endParaRPr lang="en-US" sz="1600" kern="0" dirty="0"/>
          </a:p>
          <a:p>
            <a:r>
              <a:rPr lang="en-US" sz="1600" kern="0" dirty="0"/>
              <a:t>High reliability level: fault tolerance to any single failure</a:t>
            </a:r>
          </a:p>
          <a:p>
            <a:pPr lvl="1"/>
            <a:r>
              <a:rPr lang="en-US" sz="1400" kern="0" dirty="0"/>
              <a:t>Total resource isolation</a:t>
            </a:r>
            <a:endParaRPr lang="en-US" sz="1200" kern="0" dirty="0"/>
          </a:p>
        </p:txBody>
      </p:sp>
      <p:sp>
        <p:nvSpPr>
          <p:cNvPr id="82" name="Explosion: 8 Points 81"/>
          <p:cNvSpPr/>
          <p:nvPr/>
        </p:nvSpPr>
        <p:spPr bwMode="auto">
          <a:xfrm>
            <a:off x="1159772" y="4934548"/>
            <a:ext cx="401407" cy="509690"/>
          </a:xfrm>
          <a:prstGeom prst="irregularSeal1">
            <a:avLst/>
          </a:prstGeom>
          <a:solidFill>
            <a:srgbClr val="FF0000"/>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45720" rIns="72000" bIns="45720" numCol="1" spcCol="0" rtlCol="0" fromWordArt="0" anchor="t" anchorCtr="0" forceAA="0" compatLnSpc="1">
            <a:prstTxWarp prst="textNoShape">
              <a:avLst/>
            </a:prstTxWarp>
            <a:noAutofit/>
          </a:bodyPr>
          <a:lstStyle/>
          <a:p>
            <a:pPr algn="ctr"/>
            <a:endParaRPr lang="en-US" sz="1400" dirty="0">
              <a:solidFill>
                <a:srgbClr val="FFFFFF"/>
              </a:solidFill>
            </a:endParaRPr>
          </a:p>
        </p:txBody>
      </p:sp>
      <p:sp>
        <p:nvSpPr>
          <p:cNvPr id="151" name="TextBox 150">
            <a:extLst>
              <a:ext uri="{FF2B5EF4-FFF2-40B4-BE49-F238E27FC236}">
                <a16:creationId xmlns="" xmlns:a16="http://schemas.microsoft.com/office/drawing/2014/main" id="{D2BDEC57-6719-401D-8DEA-E42D67D8D41E}"/>
              </a:ext>
            </a:extLst>
          </p:cNvPr>
          <p:cNvSpPr txBox="1"/>
          <p:nvPr/>
        </p:nvSpPr>
        <p:spPr>
          <a:xfrm>
            <a:off x="2335013" y="2896212"/>
            <a:ext cx="1007211" cy="707886"/>
          </a:xfrm>
          <a:prstGeom prst="rect">
            <a:avLst/>
          </a:prstGeom>
          <a:noFill/>
        </p:spPr>
        <p:txBody>
          <a:bodyPr wrap="square" rtlCol="0">
            <a:spAutoFit/>
          </a:bodyPr>
          <a:lstStyle/>
          <a:p>
            <a:r>
              <a:rPr lang="en-US" sz="1000" dirty="0"/>
              <a:t>Network is managed by the Regional Operator</a:t>
            </a:r>
          </a:p>
        </p:txBody>
      </p:sp>
    </p:spTree>
    <p:extLst>
      <p:ext uri="{BB962C8B-B14F-4D97-AF65-F5344CB8AC3E}">
        <p14:creationId xmlns:p14="http://schemas.microsoft.com/office/powerpoint/2010/main" val="68655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fade">
                                      <p:cBhvr>
                                        <p:cTn id="10" dur="500"/>
                                        <p:tgtEl>
                                          <p:spTgt spid="79"/>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fade">
                                      <p:cBhvr>
                                        <p:cTn id="19"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2" grpId="0" animBg="1"/>
    </p:bldLst>
  </p:timing>
</p:sld>
</file>

<file path=ppt/theme/theme1.xml><?xml version="1.0" encoding="utf-8"?>
<a:theme xmlns:a="http://schemas.openxmlformats.org/drawingml/2006/main" name="PresentationTemplate2011">
  <a:themeElements>
    <a:clrScheme name="Landscape2009 1">
      <a:dk1>
        <a:srgbClr val="58585A"/>
      </a:dk1>
      <a:lt1>
        <a:srgbClr val="FFFFFF"/>
      </a:lt1>
      <a:dk2>
        <a:srgbClr val="00285E"/>
      </a:dk2>
      <a:lt2>
        <a:srgbClr val="B1B3B4"/>
      </a:lt2>
      <a:accent1>
        <a:srgbClr val="89BA17"/>
      </a:accent1>
      <a:accent2>
        <a:srgbClr val="F08A00"/>
      </a:accent2>
      <a:accent3>
        <a:srgbClr val="FFFFFF"/>
      </a:accent3>
      <a:accent4>
        <a:srgbClr val="4A4A4C"/>
      </a:accent4>
      <a:accent5>
        <a:srgbClr val="C4D9AB"/>
      </a:accent5>
      <a:accent6>
        <a:srgbClr val="D97D00"/>
      </a:accent6>
      <a:hlink>
        <a:srgbClr val="00A9D4"/>
      </a:hlink>
      <a:folHlink>
        <a:srgbClr val="00625F"/>
      </a:folHlink>
    </a:clrScheme>
    <a:fontScheme name="Landscape2009">
      <a:majorFont>
        <a:latin typeface="Ericsson Capital T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72000" tIns="45720" rIns="7200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72000" tIns="45720" rIns="7200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Landscape2009 1">
        <a:dk1>
          <a:srgbClr val="58585A"/>
        </a:dk1>
        <a:lt1>
          <a:srgbClr val="FFFFFF"/>
        </a:lt1>
        <a:dk2>
          <a:srgbClr val="00285E"/>
        </a:dk2>
        <a:lt2>
          <a:srgbClr val="B1B3B4"/>
        </a:lt2>
        <a:accent1>
          <a:srgbClr val="89BA17"/>
        </a:accent1>
        <a:accent2>
          <a:srgbClr val="F08A00"/>
        </a:accent2>
        <a:accent3>
          <a:srgbClr val="FFFFFF"/>
        </a:accent3>
        <a:accent4>
          <a:srgbClr val="4A4A4C"/>
        </a:accent4>
        <a:accent5>
          <a:srgbClr val="C4D9AB"/>
        </a:accent5>
        <a:accent6>
          <a:srgbClr val="D97D00"/>
        </a:accent6>
        <a:hlink>
          <a:srgbClr val="00A9D4"/>
        </a:hlink>
        <a:folHlink>
          <a:srgbClr val="00625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onTemplate2011.potx" id="{2930A252-12C2-4F52-B133-87F8BF51D5BC}" vid="{C0EA779E-0600-4F57-BDCE-BA710E7DC25F}"/>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EriCOLL Docs" ma:contentTypeID="0x010100BB337192E63E44A7A744CE7393F41F4E0097F4D85B68D3B8478844C1DE314C3DF1" ma:contentTypeVersion="4" ma:contentTypeDescription="EriCOLL Document Content Type" ma:contentTypeScope="" ma:versionID="98cb90719733379e3df82a4b6fb1d9ca">
  <xsd:schema xmlns:xsd="http://www.w3.org/2001/XMLSchema" xmlns:xs="http://www.w3.org/2001/XMLSchema" xmlns:p="http://schemas.microsoft.com/office/2006/metadata/properties" xmlns:ns2="08b2df90-05d3-4030-90d4-c9feeb4a1cd9" xmlns:ns3="268c155c-48e3-447f-a036-27c4d2698c9d" xmlns:ns4="http://schemas.microsoft.com/sharepoint/v4" targetNamespace="http://schemas.microsoft.com/office/2006/metadata/properties" ma:root="true" ma:fieldsID="9214b9078cf5a0a0ea18009386164a7e" ns2:_="" ns3:_="" ns4:_="">
    <xsd:import namespace="08b2df90-05d3-4030-90d4-c9feeb4a1cd9"/>
    <xsd:import namespace="268c155c-48e3-447f-a036-27c4d2698c9d"/>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Prepared." minOccurs="0"/>
                <xsd:element ref="ns3:EriCOLLDate." minOccurs="0"/>
                <xsd:element ref="ns3:AbstractOrSummary." minOccurs="0"/>
                <xsd:element ref="ns2:TaxKeywordTaxHTField" minOccurs="0"/>
                <xsd:element ref="ns2:TaxCatchAll" minOccurs="0"/>
                <xsd:element ref="ns2:TaxCatchAllLabel" minOccurs="0"/>
                <xsd:element ref="ns3:EriCOLLCategoryTaxHTField0" minOccurs="0"/>
                <xsd:element ref="ns3:EriCOLLOrganizationUnitTaxHTField0" minOccurs="0"/>
                <xsd:element ref="ns3:EriCOLLCompetenceTaxHTField0" minOccurs="0"/>
                <xsd:element ref="ns3:EriCOLLCountryTaxHTField0" minOccurs="0"/>
                <xsd:element ref="ns2:EriCOLLCustomerTaxHTField0" minOccurs="0"/>
                <xsd:element ref="ns3:EriCOLLProcessTaxHTField0" minOccurs="0"/>
                <xsd:element ref="ns3:EriCOLLProductsTaxHTField0" minOccurs="0"/>
                <xsd:element ref="ns3:EriCOLLProjectsTaxHTField0"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b2df90-05d3-4030-90d4-c9feeb4a1cd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KeywordTaxHTField" ma:index="14" nillable="true" ma:taxonomy="true" ma:internalName="TaxKeywordTaxHTField" ma:taxonomyFieldName="TaxKeyword" ma:displayName="Keywords." ma:readOnly="false" ma:fieldId="{23f27201-bee3-471e-b2e7-b64fd8b7ca38}" ma:taxonomyMulti="true" ma:sspId="0e710d51-58b4-4530-836b-fce5679fe049" ma:termSetId="00000000-0000-0000-0000-000000000000" ma:anchorId="00000000-0000-0000-0000-000000000000" ma:open="true" ma:isKeyword="true">
      <xsd:complexType>
        <xsd:sequence>
          <xsd:element ref="pc:Terms" minOccurs="0" maxOccurs="1"/>
        </xsd:sequence>
      </xsd:complexType>
    </xsd:element>
    <xsd:element name="TaxCatchAll" ma:index="15" nillable="true" ma:displayName="Taxonomy Catch All Column" ma:description="" ma:hidden="true" ma:list="{fbba025e-3ac1-456b-ab5c-9764d1984744}" ma:internalName="TaxCatchAll" ma:showField="CatchAllData" ma:web="268c155c-48e3-447f-a036-27c4d2698c9d">
      <xsd:complexType>
        <xsd:complexContent>
          <xsd:extension base="dms:MultiChoiceLookup">
            <xsd:sequence>
              <xsd:element name="Value" type="dms:Lookup" maxOccurs="unbounded" minOccurs="0" nillable="true"/>
            </xsd:sequence>
          </xsd:extension>
        </xsd:complexContent>
      </xsd:complexType>
    </xsd:element>
    <xsd:element name="TaxCatchAllLabel" ma:index="16" nillable="true" ma:displayName="Taxonomy Catch All Column1" ma:description="" ma:hidden="true" ma:list="{fbba025e-3ac1-456b-ab5c-9764d1984744}" ma:internalName="TaxCatchAllLabel" ma:readOnly="true" ma:showField="CatchAllDataLabel" ma:web="268c155c-48e3-447f-a036-27c4d2698c9d">
      <xsd:complexType>
        <xsd:complexContent>
          <xsd:extension base="dms:MultiChoiceLookup">
            <xsd:sequence>
              <xsd:element name="Value" type="dms:Lookup" maxOccurs="unbounded" minOccurs="0" nillable="true"/>
            </xsd:sequence>
          </xsd:extension>
        </xsd:complexContent>
      </xsd:complexType>
    </xsd:element>
    <xsd:element name="EriCOLLCustomerTaxHTField0" ma:index="26" nillable="true" ma:taxonomy="true" ma:internalName="EriCOLLCustomerTaxHTField0" ma:taxonomyFieldName="EriCOLLCustomer" ma:displayName="Customer." ma:readOnly="false" ma:fieldId="{8480f48b-f8b7-4c77-be55-63d41a1fdb0d}" ma:taxonomyMulti="true" ma:sspId="0e710d51-58b4-4530-836b-fce5679fe049" ma:termSetId="4e0bb0d4-0179-488a-a161-abd655dda2e7"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68c155c-48e3-447f-a036-27c4d2698c9d" elementFormDefault="qualified">
    <xsd:import namespace="http://schemas.microsoft.com/office/2006/documentManagement/types"/>
    <xsd:import namespace="http://schemas.microsoft.com/office/infopath/2007/PartnerControls"/>
    <xsd:element name="Prepared." ma:index="11" nillable="true" ma:displayName="Prepared." ma:internalName="Prepared_x002e_" ma:readOnly="false">
      <xsd:simpleType>
        <xsd:restriction base="dms:Text">
          <xsd:maxLength value="255"/>
        </xsd:restriction>
      </xsd:simpleType>
    </xsd:element>
    <xsd:element name="EriCOLLDate." ma:index="12" nillable="true" ma:displayName="Date." ma:internalName="EriCOLLDate_x002e_" ma:readOnly="false">
      <xsd:simpleType>
        <xsd:restriction base="dms:Text">
          <xsd:maxLength value="255"/>
        </xsd:restriction>
      </xsd:simpleType>
    </xsd:element>
    <xsd:element name="AbstractOrSummary." ma:index="13" nillable="true" ma:displayName="Abstract/Summary." ma:internalName="AbstractOrSummary_x002e_" ma:readOnly="false">
      <xsd:simpleType>
        <xsd:restriction base="dms:Note"/>
      </xsd:simpleType>
    </xsd:element>
    <xsd:element name="EriCOLLCategoryTaxHTField0" ma:index="18" nillable="true" ma:taxonomy="true" ma:internalName="EriCOLLCategoryTaxHTField0" ma:taxonomyFieldName="EriCOLLCategory" ma:displayName="Category." ma:readOnly="false" ma:fieldId="{e72cc46e-70aa-41d8-b11d-9bbfd769c5eb}" ma:taxonomyMulti="true" ma:sspId="0e710d51-58b4-4530-836b-fce5679fe049" ma:termSetId="f35c1d4c-78ac-4f40-bb38-8d71ec401e64" ma:anchorId="00000000-0000-0000-0000-000000000000" ma:open="false" ma:isKeyword="false">
      <xsd:complexType>
        <xsd:sequence>
          <xsd:element ref="pc:Terms" minOccurs="0" maxOccurs="1"/>
        </xsd:sequence>
      </xsd:complexType>
    </xsd:element>
    <xsd:element name="EriCOLLOrganizationUnitTaxHTField0" ma:index="20" nillable="true" ma:taxonomy="true" ma:internalName="EriCOLLOrganizationUnitTaxHTField0" ma:taxonomyFieldName="EriCOLLOrganizationUnit" ma:displayName="Organization Unit." ma:readOnly="false" ma:fieldId="{7588c015-b936-47f7-bb64-663949dc467e}" ma:taxonomyMulti="true" ma:sspId="0e710d51-58b4-4530-836b-fce5679fe049" ma:termSetId="67f5b04f-38bf-47c9-889f-003f3bcd1395" ma:anchorId="00000000-0000-0000-0000-000000000000" ma:open="false" ma:isKeyword="false">
      <xsd:complexType>
        <xsd:sequence>
          <xsd:element ref="pc:Terms" minOccurs="0" maxOccurs="1"/>
        </xsd:sequence>
      </xsd:complexType>
    </xsd:element>
    <xsd:element name="EriCOLLCompetenceTaxHTField0" ma:index="22" nillable="true" ma:taxonomy="true" ma:internalName="EriCOLLCompetenceTaxHTField0" ma:taxonomyFieldName="EriCOLLCompetence" ma:displayName="Competence." ma:readOnly="false" ma:fieldId="{ff7cf505-5048-4f7f-991c-4d426a4ce272}" ma:taxonomyMulti="true" ma:sspId="0e710d51-58b4-4530-836b-fce5679fe049" ma:termSetId="3b0c01a2-44af-4012-bd1f-a99c2b798efa" ma:anchorId="00000000-0000-0000-0000-000000000000" ma:open="false" ma:isKeyword="false">
      <xsd:complexType>
        <xsd:sequence>
          <xsd:element ref="pc:Terms" minOccurs="0" maxOccurs="1"/>
        </xsd:sequence>
      </xsd:complexType>
    </xsd:element>
    <xsd:element name="EriCOLLCountryTaxHTField0" ma:index="24" nillable="true" ma:taxonomy="true" ma:internalName="EriCOLLCountryTaxHTField0" ma:taxonomyFieldName="EriCOLLCountry" ma:displayName="Country." ma:readOnly="false" ma:fieldId="{a6c34b01-f2c2-4f05-b9ad-d4935bafeeb2}" ma:taxonomyMulti="true" ma:sspId="0e710d51-58b4-4530-836b-fce5679fe049" ma:termSetId="d4bcc4ed-3121-4db4-a523-83f3d1018798" ma:anchorId="00000000-0000-0000-0000-000000000000" ma:open="false" ma:isKeyword="false">
      <xsd:complexType>
        <xsd:sequence>
          <xsd:element ref="pc:Terms" minOccurs="0" maxOccurs="1"/>
        </xsd:sequence>
      </xsd:complexType>
    </xsd:element>
    <xsd:element name="EriCOLLProcessTaxHTField0" ma:index="28" nillable="true" ma:taxonomy="true" ma:internalName="EriCOLLProcessTaxHTField0" ma:taxonomyFieldName="EriCOLLProcess" ma:displayName="Process." ma:readOnly="false" ma:fieldId="{69b1f811-b392-4734-aa69-0125c68961bd}" ma:taxonomyMulti="true" ma:sspId="0e710d51-58b4-4530-836b-fce5679fe049" ma:termSetId="3d5773de-e402-4858-b471-2c5969a51f0d" ma:anchorId="00000000-0000-0000-0000-000000000000" ma:open="false" ma:isKeyword="false">
      <xsd:complexType>
        <xsd:sequence>
          <xsd:element ref="pc:Terms" minOccurs="0" maxOccurs="1"/>
        </xsd:sequence>
      </xsd:complexType>
    </xsd:element>
    <xsd:element name="EriCOLLProductsTaxHTField0" ma:index="30" nillable="true" ma:taxonomy="true" ma:internalName="EriCOLLProductsTaxHTField0" ma:taxonomyFieldName="EriCOLLProducts" ma:displayName="Products." ma:readOnly="false" ma:fieldId="{e7fe205b-2114-43c4-bcb7-1bbbbd16d461}" ma:taxonomyMulti="true" ma:sspId="0e710d51-58b4-4530-836b-fce5679fe049" ma:termSetId="943c8fbd-8b50-4b6a-b4b8-9342be84b8f7" ma:anchorId="00000000-0000-0000-0000-000000000000" ma:open="false" ma:isKeyword="false">
      <xsd:complexType>
        <xsd:sequence>
          <xsd:element ref="pc:Terms" minOccurs="0" maxOccurs="1"/>
        </xsd:sequence>
      </xsd:complexType>
    </xsd:element>
    <xsd:element name="EriCOLLProjectsTaxHTField0" ma:index="32" nillable="true" ma:taxonomy="true" ma:internalName="EriCOLLProjectsTaxHTField0" ma:taxonomyFieldName="EriCOLLProjects" ma:displayName="Projects." ma:readOnly="false" ma:fieldId="{6d690e96-80d8-4550-9bd4-922d740a55ff}" ma:taxonomyMulti="true" ma:sspId="0e710d51-58b4-4530-836b-fce5679fe049" ma:termSetId="66ed0c52-5b15-42c7-a9e7-77fbdfe62b3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34"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TaxCatchAll xmlns="08b2df90-05d3-4030-90d4-c9feeb4a1cd9">
      <Value>2</Value>
      <Value>12</Value>
    </TaxCatchAll>
    <TaxKeywordTaxHTField xmlns="08b2df90-05d3-4030-90d4-c9feeb4a1cd9">
      <Terms xmlns="http://schemas.microsoft.com/office/infopath/2007/PartnerControls"/>
    </TaxKeywordTaxHTField>
    <EriCOLLCustomerTaxHTField0 xmlns="08b2df90-05d3-4030-90d4-c9feeb4a1cd9">
      <Terms xmlns="http://schemas.microsoft.com/office/infopath/2007/PartnerControls"/>
    </EriCOLLCustomerTaxHTField0>
    <_dlc_DocId xmlns="08b2df90-05d3-4030-90d4-c9feeb4a1cd9">6WYVMMER4ADF-34-401</_dlc_DocId>
    <_dlc_DocIdUrl xmlns="08b2df90-05d3-4030-90d4-c9feeb4a1cd9">
      <Url>https://ericoll.internal.ericsson.com/sites/CloudComputing/DUNCCloud2016/_layouts/DocIdRedir.aspx?ID=6WYVMMER4ADF-34-401</Url>
      <Description>6WYVMMER4ADF-34-401</Description>
    </_dlc_DocIdUrl>
    <EriCOLLOrganizationUnitTaxHTField0 xmlns="268c155c-48e3-447f-a036-27c4d2698c9d">
      <Terms xmlns="http://schemas.microsoft.com/office/infopath/2007/PartnerControls">
        <TermInfo xmlns="http://schemas.microsoft.com/office/infopath/2007/PartnerControls">
          <TermName xmlns="http://schemas.microsoft.com/office/infopath/2007/PartnerControls">BUCI BU Cloud ＆ IP (Old)</TermName>
          <TermId xmlns="http://schemas.microsoft.com/office/infopath/2007/PartnerControls">0caf8677-45e5-4131-8680-feaeed6fb1c3</TermId>
        </TermInfo>
      </Terms>
    </EriCOLLOrganizationUnitTaxHTField0>
    <EriCOLLProcessTaxHTField0 xmlns="268c155c-48e3-447f-a036-27c4d2698c9d">
      <Terms xmlns="http://schemas.microsoft.com/office/infopath/2007/PartnerControls"/>
    </EriCOLLProcessTaxHTField0>
    <EriCOLLCategoryTaxHTField0 xmlns="268c155c-48e3-447f-a036-27c4d2698c9d">
      <Terms xmlns="http://schemas.microsoft.com/office/infopath/2007/PartnerControls">
        <TermInfo xmlns="http://schemas.microsoft.com/office/infopath/2007/PartnerControls">
          <TermName xmlns="http://schemas.microsoft.com/office/infopath/2007/PartnerControls">Development</TermName>
          <TermId xmlns="http://schemas.microsoft.com/office/infopath/2007/PartnerControls">053fcc88-ab49-4f69-87df-fc64cb0bf305</TermId>
        </TermInfo>
      </Terms>
    </EriCOLLCategoryTaxHTField0>
    <EriCOLLCompetenceTaxHTField0 xmlns="268c155c-48e3-447f-a036-27c4d2698c9d">
      <Terms xmlns="http://schemas.microsoft.com/office/infopath/2007/PartnerControls"/>
    </EriCOLLCompetenceTaxHTField0>
    <EriCOLLProductsTaxHTField0 xmlns="268c155c-48e3-447f-a036-27c4d2698c9d">
      <Terms xmlns="http://schemas.microsoft.com/office/infopath/2007/PartnerControls"/>
    </EriCOLLProductsTaxHTField0>
    <EriCOLLCountryTaxHTField0 xmlns="268c155c-48e3-447f-a036-27c4d2698c9d">
      <Terms xmlns="http://schemas.microsoft.com/office/infopath/2007/PartnerControls"/>
    </EriCOLLCountryTaxHTField0>
    <EriCOLLProjectsTaxHTField0 xmlns="268c155c-48e3-447f-a036-27c4d2698c9d">
      <Terms xmlns="http://schemas.microsoft.com/office/infopath/2007/PartnerControls"/>
    </EriCOLLProjectsTaxHTField0>
    <Prepared. xmlns="268c155c-48e3-447f-a036-27c4d2698c9d" xsi:nil="true"/>
    <AbstractOrSummary. xmlns="268c155c-48e3-447f-a036-27c4d2698c9d" xsi:nil="true"/>
    <EriCOLLDate. xmlns="268c155c-48e3-447f-a036-27c4d2698c9d" xsi:nil="true"/>
  </documentManagement>
</p:properties>
</file>

<file path=customXml/item4.xml><?xml version="1.0" encoding="utf-8"?>
<?mso-contentType ?>
<spe:Receivers xmlns:spe="http://schemas.microsoft.com/sharepoint/events"/>
</file>

<file path=customXml/item5.xml><?xml version="1.0" encoding="utf-8"?>
<?mso-contentType ?>
<SharedContentType xmlns="Microsoft.SharePoint.Taxonomy.ContentTypeSync" SourceId="0e710d51-58b4-4530-836b-fce5679fe049" ContentTypeId="0x010100BB337192E63E44A7A744CE7393F41F4E" PreviousValue="false"/>
</file>

<file path=customXml/itemProps1.xml><?xml version="1.0" encoding="utf-8"?>
<ds:datastoreItem xmlns:ds="http://schemas.openxmlformats.org/officeDocument/2006/customXml" ds:itemID="{4F6F5171-6F63-48CF-B0A3-F8218391F6A0}">
  <ds:schemaRefs>
    <ds:schemaRef ds:uri="http://schemas.microsoft.com/sharepoint/v3/contenttype/forms"/>
  </ds:schemaRefs>
</ds:datastoreItem>
</file>

<file path=customXml/itemProps2.xml><?xml version="1.0" encoding="utf-8"?>
<ds:datastoreItem xmlns:ds="http://schemas.openxmlformats.org/officeDocument/2006/customXml" ds:itemID="{D4DF014D-C206-491A-8D96-A98252BDEC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b2df90-05d3-4030-90d4-c9feeb4a1cd9"/>
    <ds:schemaRef ds:uri="268c155c-48e3-447f-a036-27c4d2698c9d"/>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B19BD6F-E66B-4A8C-96F9-0F8409032752}">
  <ds:schemaRefs>
    <ds:schemaRef ds:uri="http://schemas.microsoft.com/office/infopath/2007/PartnerControls"/>
    <ds:schemaRef ds:uri="http://purl.org/dc/elements/1.1/"/>
    <ds:schemaRef ds:uri="http://purl.org/dc/terms/"/>
    <ds:schemaRef ds:uri="http://schemas.microsoft.com/office/2006/documentManagement/types"/>
    <ds:schemaRef ds:uri="08b2df90-05d3-4030-90d4-c9feeb4a1cd9"/>
    <ds:schemaRef ds:uri="http://schemas.microsoft.com/sharepoint/v4"/>
    <ds:schemaRef ds:uri="http://schemas.microsoft.com/office/2006/metadata/properties"/>
    <ds:schemaRef ds:uri="http://purl.org/dc/dcmitype/"/>
    <ds:schemaRef ds:uri="http://schemas.openxmlformats.org/package/2006/metadata/core-properties"/>
    <ds:schemaRef ds:uri="268c155c-48e3-447f-a036-27c4d2698c9d"/>
    <ds:schemaRef ds:uri="http://www.w3.org/XML/1998/namespace"/>
  </ds:schemaRefs>
</ds:datastoreItem>
</file>

<file path=customXml/itemProps4.xml><?xml version="1.0" encoding="utf-8"?>
<ds:datastoreItem xmlns:ds="http://schemas.openxmlformats.org/officeDocument/2006/customXml" ds:itemID="{9652DCCD-1036-4F5F-B451-8FF42750E5BF}">
  <ds:schemaRefs>
    <ds:schemaRef ds:uri="http://schemas.microsoft.com/sharepoint/events"/>
  </ds:schemaRefs>
</ds:datastoreItem>
</file>

<file path=customXml/itemProps5.xml><?xml version="1.0" encoding="utf-8"?>
<ds:datastoreItem xmlns:ds="http://schemas.openxmlformats.org/officeDocument/2006/customXml" ds:itemID="{7C93E708-B202-4403-8DC1-AB15F87081FE}">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PresentationTemplate2011</Template>
  <TotalTime>84749</TotalTime>
  <Words>1106</Words>
  <Application>Microsoft Office PowerPoint</Application>
  <PresentationFormat>Custom</PresentationFormat>
  <Paragraphs>241</Paragraphs>
  <Slides>11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MS PGothic</vt:lpstr>
      <vt:lpstr>Ericsson Capital TT</vt:lpstr>
      <vt:lpstr>PresentationTemplate2011</vt:lpstr>
      <vt:lpstr>5G Exchange Open Coopetative Ecosystem The Concept</vt:lpstr>
      <vt:lpstr>5g Exchange Open Coopetative Ecosystem Enlarged Service Coverage</vt:lpstr>
      <vt:lpstr>Critical Machine Type Communication 5G Radio &amp; CORE for Latency Guarantees</vt:lpstr>
      <vt:lpstr>Cloud-enabled Factory Control For Complex &amp; Cooperative Tasks, Scalability &amp; Flexible Reconfiguration</vt:lpstr>
      <vt:lpstr>Multi-Provider Factory Automatization A Showcase for NFV Orchestration</vt:lpstr>
      <vt:lpstr>Demo details</vt:lpstr>
      <vt:lpstr>Case 1: Controller deployment with ultra low latency </vt:lpstr>
      <vt:lpstr>Case 2: Reliable controller deployment</vt:lpstr>
      <vt:lpstr>Case 3: end-to-end reliability</vt:lpstr>
      <vt:lpstr>Horizon 2020/ 5G-PPP / 5G Exchange PROJECT INFORMATION</vt:lpstr>
      <vt:lpstr>Resource orchestration of reliable c-MTC services Integrated and automated handling of network and compute resources by considering reliability and low-latency requirement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Reliable redundant factory core cloud</dc:title>
  <dc:creator>Stig Puustinen</dc:creator>
  <cp:keywords/>
  <dc:description>Rev PA1</dc:description>
  <cp:lastModifiedBy>Balazs</cp:lastModifiedBy>
  <cp:revision>942</cp:revision>
  <cp:lastPrinted>2017-03-24T19:51:24Z</cp:lastPrinted>
  <dcterms:created xsi:type="dcterms:W3CDTF">2016-09-15T09:13:28Z</dcterms:created>
  <dcterms:modified xsi:type="dcterms:W3CDTF">2017-10-01T10:24:41Z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Type">
    <vt:lpwstr>Presentation2011</vt:lpwstr>
  </property>
  <property fmtid="{D5CDD505-2E9C-101B-9397-08002B2CF9AE}" pid="3" name="TemplateName">
    <vt:lpwstr>CXC 173 2731/1</vt:lpwstr>
  </property>
  <property fmtid="{D5CDD505-2E9C-101B-9397-08002B2CF9AE}" pid="4" name="TemplateVersion">
    <vt:lpwstr>R1A</vt:lpwstr>
  </property>
  <property fmtid="{D5CDD505-2E9C-101B-9397-08002B2CF9AE}" pid="5" name="EmbeddedFonts">
    <vt:bool>true</vt:bool>
  </property>
  <property fmtid="{D5CDD505-2E9C-101B-9397-08002B2CF9AE}" pid="6" name="PackageNo">
    <vt:lpwstr>LXA 119 603</vt:lpwstr>
  </property>
  <property fmtid="{D5CDD505-2E9C-101B-9397-08002B2CF9AE}" pid="7" name="PackageVersion">
    <vt:lpwstr>R5C</vt:lpwstr>
  </property>
  <property fmtid="{D5CDD505-2E9C-101B-9397-08002B2CF9AE}" pid="8" name="FooterType">
    <vt:lpwstr>PresTemp</vt:lpwstr>
  </property>
  <property fmtid="{D5CDD505-2E9C-101B-9397-08002B2CF9AE}" pid="9" name="UsedFont">
    <vt:lpwstr>Ericsson Capital TT</vt:lpwstr>
  </property>
  <property fmtid="{D5CDD505-2E9C-101B-9397-08002B2CF9AE}" pid="10" name="x">
    <vt:lpwstr>1</vt:lpwstr>
  </property>
  <property fmtid="{D5CDD505-2E9C-101B-9397-08002B2CF9AE}" pid="11" name="White">
    <vt:bool>true</vt:bool>
  </property>
  <property fmtid="{D5CDD505-2E9C-101B-9397-08002B2CF9AE}" pid="12" name="chkMetaData">
    <vt:bool>false</vt:bool>
  </property>
  <property fmtid="{D5CDD505-2E9C-101B-9397-08002B2CF9AE}" pid="13" name="chkTaglines">
    <vt:bool>false</vt:bool>
  </property>
  <property fmtid="{D5CDD505-2E9C-101B-9397-08002B2CF9AE}" pid="14" name="SecurityClass">
    <vt:lpwstr>Ericsson Internal</vt:lpwstr>
  </property>
  <property fmtid="{D5CDD505-2E9C-101B-9397-08002B2CF9AE}" pid="15" name="txtConfLabel">
    <vt:lpwstr>Ericsson Internal</vt:lpwstr>
  </property>
  <property fmtid="{D5CDD505-2E9C-101B-9397-08002B2CF9AE}" pid="16" name="optUseConfClass">
    <vt:bool>true</vt:bool>
  </property>
  <property fmtid="{D5CDD505-2E9C-101B-9397-08002B2CF9AE}" pid="17" name="optUseConfLabel">
    <vt:bool>false</vt:bool>
  </property>
  <property fmtid="{D5CDD505-2E9C-101B-9397-08002B2CF9AE}" pid="18" name="optFooterCVLDocNo">
    <vt:bool>true</vt:bool>
  </property>
  <property fmtid="{D5CDD505-2E9C-101B-9397-08002B2CF9AE}" pid="19" name="optFooterCVLCopyright">
    <vt:bool>false</vt:bool>
  </property>
  <property fmtid="{D5CDD505-2E9C-101B-9397-08002B2CF9AE}" pid="20" name="optEnterText1">
    <vt:bool>false</vt:bool>
  </property>
  <property fmtid="{D5CDD505-2E9C-101B-9397-08002B2CF9AE}" pid="21" name="optFooterCVLConfLabel">
    <vt:bool>true</vt:bool>
  </property>
  <property fmtid="{D5CDD505-2E9C-101B-9397-08002B2CF9AE}" pid="22" name="optEnterText2">
    <vt:bool>false</vt:bool>
  </property>
  <property fmtid="{D5CDD505-2E9C-101B-9397-08002B2CF9AE}" pid="23" name="optFooterCVLTitle">
    <vt:bool>true</vt:bool>
  </property>
  <property fmtid="{D5CDD505-2E9C-101B-9397-08002B2CF9AE}" pid="24" name="optFooterCVLPrep">
    <vt:bool>false</vt:bool>
  </property>
  <property fmtid="{D5CDD505-2E9C-101B-9397-08002B2CF9AE}" pid="25" name="optEnterText3">
    <vt:bool>false</vt:bool>
  </property>
  <property fmtid="{D5CDD505-2E9C-101B-9397-08002B2CF9AE}" pid="26" name="optFooterCVLDate">
    <vt:bool>true</vt:bool>
  </property>
  <property fmtid="{D5CDD505-2E9C-101B-9397-08002B2CF9AE}" pid="27" name="optEnterText4">
    <vt:bool>false</vt:bool>
  </property>
  <property fmtid="{D5CDD505-2E9C-101B-9397-08002B2CF9AE}" pid="28" name="LeftFooterField">
    <vt:lpwstr/>
  </property>
  <property fmtid="{D5CDD505-2E9C-101B-9397-08002B2CF9AE}" pid="29" name="MiddleFooterField">
    <vt:lpwstr>Ericsson Internal</vt:lpwstr>
  </property>
  <property fmtid="{D5CDD505-2E9C-101B-9397-08002B2CF9AE}" pid="30" name="RightFooterField">
    <vt:lpwstr/>
  </property>
  <property fmtid="{D5CDD505-2E9C-101B-9397-08002B2CF9AE}" pid="31" name="RightFooterField2">
    <vt:lpwstr>2017-02-14</vt:lpwstr>
  </property>
  <property fmtid="{D5CDD505-2E9C-101B-9397-08002B2CF9AE}" pid="32" name="TotalNumb">
    <vt:bool>false</vt:bool>
  </property>
  <property fmtid="{D5CDD505-2E9C-101B-9397-08002B2CF9AE}" pid="33" name="Pages">
    <vt:bool>true</vt:bool>
  </property>
  <property fmtid="{D5CDD505-2E9C-101B-9397-08002B2CF9AE}" pid="34" name="DocumentType2">
    <vt:lpwstr>Presentation2011</vt:lpwstr>
  </property>
  <property fmtid="{D5CDD505-2E9C-101B-9397-08002B2CF9AE}" pid="35" name="TemplateName2">
    <vt:lpwstr>CXC 173 2731/1</vt:lpwstr>
  </property>
  <property fmtid="{D5CDD505-2E9C-101B-9397-08002B2CF9AE}" pid="36" name="TemplateVersion2">
    <vt:lpwstr>R1A</vt:lpwstr>
  </property>
  <property fmtid="{D5CDD505-2E9C-101B-9397-08002B2CF9AE}" pid="37" name="Prepared">
    <vt:lpwstr/>
  </property>
  <property fmtid="{D5CDD505-2E9C-101B-9397-08002B2CF9AE}" pid="38" name="ApprovedBy">
    <vt:lpwstr/>
  </property>
  <property fmtid="{D5CDD505-2E9C-101B-9397-08002B2CF9AE}" pid="39" name="DocNo">
    <vt:lpwstr/>
  </property>
  <property fmtid="{D5CDD505-2E9C-101B-9397-08002B2CF9AE}" pid="40" name="Checked">
    <vt:lpwstr/>
  </property>
  <property fmtid="{D5CDD505-2E9C-101B-9397-08002B2CF9AE}" pid="41" name="Revision">
    <vt:lpwstr>PA1</vt:lpwstr>
  </property>
  <property fmtid="{D5CDD505-2E9C-101B-9397-08002B2CF9AE}" pid="42" name="DocName">
    <vt:lpwstr/>
  </property>
  <property fmtid="{D5CDD505-2E9C-101B-9397-08002B2CF9AE}" pid="43" name="Title">
    <vt:lpwstr/>
  </property>
  <property fmtid="{D5CDD505-2E9C-101B-9397-08002B2CF9AE}" pid="44" name="Date">
    <vt:lpwstr>2017-02-14</vt:lpwstr>
  </property>
  <property fmtid="{D5CDD505-2E9C-101B-9397-08002B2CF9AE}" pid="45" name="Reference">
    <vt:lpwstr/>
  </property>
  <property fmtid="{D5CDD505-2E9C-101B-9397-08002B2CF9AE}" pid="46" name="Keyword">
    <vt:lpwstr/>
  </property>
  <property fmtid="{D5CDD505-2E9C-101B-9397-08002B2CF9AE}" pid="47" name="UpdateProcess">
    <vt:lpwstr>End</vt:lpwstr>
  </property>
  <property fmtid="{D5CDD505-2E9C-101B-9397-08002B2CF9AE}" pid="48" name="ContentTypeId">
    <vt:lpwstr>0x010100BB337192E63E44A7A744CE7393F41F4E0097F4D85B68D3B8478844C1DE314C3DF1</vt:lpwstr>
  </property>
  <property fmtid="{D5CDD505-2E9C-101B-9397-08002B2CF9AE}" pid="49" name="_dlc_DocIdItemGuid">
    <vt:lpwstr>e534b837-a973-4e55-b137-c163ceb40991</vt:lpwstr>
  </property>
  <property fmtid="{D5CDD505-2E9C-101B-9397-08002B2CF9AE}" pid="50" name="EriCOLLCategory">
    <vt:lpwstr>12;#Development|053fcc88-ab49-4f69-87df-fc64cb0bf305</vt:lpwstr>
  </property>
  <property fmtid="{D5CDD505-2E9C-101B-9397-08002B2CF9AE}" pid="51" name="TaxKeyword">
    <vt:lpwstr/>
  </property>
  <property fmtid="{D5CDD505-2E9C-101B-9397-08002B2CF9AE}" pid="52" name="EriCOLLCountry">
    <vt:lpwstr/>
  </property>
  <property fmtid="{D5CDD505-2E9C-101B-9397-08002B2CF9AE}" pid="53" name="EriCOLLCompetence">
    <vt:lpwstr/>
  </property>
  <property fmtid="{D5CDD505-2E9C-101B-9397-08002B2CF9AE}" pid="54" name="EriCOLLOrganizationUnit">
    <vt:lpwstr>2;#BUCI BU Cloud ＆ IP (Old)|0caf8677-45e5-4131-8680-feaeed6fb1c3</vt:lpwstr>
  </property>
  <property fmtid="{D5CDD505-2E9C-101B-9397-08002B2CF9AE}" pid="55" name="EriCOLLCustomer">
    <vt:lpwstr/>
  </property>
  <property fmtid="{D5CDD505-2E9C-101B-9397-08002B2CF9AE}" pid="56" name="EriCOLLProducts">
    <vt:lpwstr/>
  </property>
  <property fmtid="{D5CDD505-2E9C-101B-9397-08002B2CF9AE}" pid="57" name="EriCOLLProjects">
    <vt:lpwstr/>
  </property>
  <property fmtid="{D5CDD505-2E9C-101B-9397-08002B2CF9AE}" pid="58" name="EriCOLLProcess">
    <vt:lpwstr/>
  </property>
</Properties>
</file>